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1" r:id="rId6"/>
    <p:sldId id="258" r:id="rId7"/>
    <p:sldId id="257" r:id="rId8"/>
    <p:sldId id="260" r:id="rId9"/>
    <p:sldId id="259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9599EC-9C7B-F049-FAB6-BCA894CB7C23}" v="6" dt="2023-10-01T19:32:46.735"/>
    <p1510:client id="{39EC099C-7558-4DAE-C861-3BB5ACC1D7C5}" v="126" dt="2023-10-02T16:28:53.618"/>
    <p1510:client id="{4B50BA61-2685-6052-3A07-1DA960241E6B}" v="3" dt="2023-10-01T20:56:46.080"/>
    <p1510:client id="{6A1624DF-0FBD-7E45-81DE-ABB76E8821F6}" v="249" dt="2023-10-01T18:28:51.076"/>
    <p1510:client id="{8E2EB165-33EE-50BB-8E42-716EB07CDF9B}" v="1787" dt="2023-10-01T20:51:50.329"/>
    <p1510:client id="{B23F6725-5212-403C-B4EC-FA38BF4C39A7}" v="450" dt="2023-10-01T19:21:48.1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shitija Vijay Sulakhe" userId="cacd2de6-5e76-44ff-a304-0b8fba7c7059" providerId="ADAL" clId="{6A1624DF-0FBD-7E45-81DE-ABB76E8821F6}"/>
    <pc:docChg chg="undo custSel addSld delSld modSld">
      <pc:chgData name="Kshitija Vijay Sulakhe" userId="cacd2de6-5e76-44ff-a304-0b8fba7c7059" providerId="ADAL" clId="{6A1624DF-0FBD-7E45-81DE-ABB76E8821F6}" dt="2023-10-01T18:28:51.076" v="284" actId="14100"/>
      <pc:docMkLst>
        <pc:docMk/>
      </pc:docMkLst>
      <pc:sldChg chg="modSp">
        <pc:chgData name="Kshitija Vijay Sulakhe" userId="cacd2de6-5e76-44ff-a304-0b8fba7c7059" providerId="ADAL" clId="{6A1624DF-0FBD-7E45-81DE-ABB76E8821F6}" dt="2023-10-01T18:11:42.097" v="25" actId="1076"/>
        <pc:sldMkLst>
          <pc:docMk/>
          <pc:sldMk cId="3995169640" sldId="256"/>
        </pc:sldMkLst>
        <pc:spChg chg="mod">
          <ac:chgData name="Kshitija Vijay Sulakhe" userId="cacd2de6-5e76-44ff-a304-0b8fba7c7059" providerId="ADAL" clId="{6A1624DF-0FBD-7E45-81DE-ABB76E8821F6}" dt="2023-10-01T18:11:12.898" v="22" actId="20577"/>
          <ac:spMkLst>
            <pc:docMk/>
            <pc:sldMk cId="3995169640" sldId="256"/>
            <ac:spMk id="2" creationId="{37F8A845-C722-4311-6FB1-CAB4C5A9B834}"/>
          </ac:spMkLst>
        </pc:spChg>
        <pc:spChg chg="mod">
          <ac:chgData name="Kshitija Vijay Sulakhe" userId="cacd2de6-5e76-44ff-a304-0b8fba7c7059" providerId="ADAL" clId="{6A1624DF-0FBD-7E45-81DE-ABB76E8821F6}" dt="2023-10-01T18:11:42.097" v="25" actId="1076"/>
          <ac:spMkLst>
            <pc:docMk/>
            <pc:sldMk cId="3995169640" sldId="256"/>
            <ac:spMk id="3" creationId="{2CB2F9AD-2AED-0A4C-C471-9147044077E6}"/>
          </ac:spMkLst>
        </pc:spChg>
      </pc:sldChg>
      <pc:sldChg chg="modSp add del">
        <pc:chgData name="Kshitija Vijay Sulakhe" userId="cacd2de6-5e76-44ff-a304-0b8fba7c7059" providerId="ADAL" clId="{6A1624DF-0FBD-7E45-81DE-ABB76E8821F6}" dt="2023-10-01T18:24:14.426" v="189" actId="20577"/>
        <pc:sldMkLst>
          <pc:docMk/>
          <pc:sldMk cId="2884509637" sldId="257"/>
        </pc:sldMkLst>
        <pc:spChg chg="mod">
          <ac:chgData name="Kshitija Vijay Sulakhe" userId="cacd2de6-5e76-44ff-a304-0b8fba7c7059" providerId="ADAL" clId="{6A1624DF-0FBD-7E45-81DE-ABB76E8821F6}" dt="2023-10-01T18:17:05.129" v="69" actId="14100"/>
          <ac:spMkLst>
            <pc:docMk/>
            <pc:sldMk cId="2884509637" sldId="257"/>
            <ac:spMk id="2" creationId="{615A8EAD-63B4-B068-7B4B-93CFDA6B2CFB}"/>
          </ac:spMkLst>
        </pc:spChg>
        <pc:graphicFrameChg chg="mod modGraphic">
          <ac:chgData name="Kshitija Vijay Sulakhe" userId="cacd2de6-5e76-44ff-a304-0b8fba7c7059" providerId="ADAL" clId="{6A1624DF-0FBD-7E45-81DE-ABB76E8821F6}" dt="2023-10-01T18:24:14.426" v="189" actId="20577"/>
          <ac:graphicFrameMkLst>
            <pc:docMk/>
            <pc:sldMk cId="2884509637" sldId="257"/>
            <ac:graphicFrameMk id="4" creationId="{47E77702-024C-E18E-F737-B50D9D2FBAB0}"/>
          </ac:graphicFrameMkLst>
        </pc:graphicFrameChg>
      </pc:sldChg>
      <pc:sldChg chg="modSp">
        <pc:chgData name="Kshitija Vijay Sulakhe" userId="cacd2de6-5e76-44ff-a304-0b8fba7c7059" providerId="ADAL" clId="{6A1624DF-0FBD-7E45-81DE-ABB76E8821F6}" dt="2023-10-01T18:28:51.076" v="284" actId="14100"/>
        <pc:sldMkLst>
          <pc:docMk/>
          <pc:sldMk cId="2407620455" sldId="258"/>
        </pc:sldMkLst>
        <pc:spChg chg="mod">
          <ac:chgData name="Kshitija Vijay Sulakhe" userId="cacd2de6-5e76-44ff-a304-0b8fba7c7059" providerId="ADAL" clId="{6A1624DF-0FBD-7E45-81DE-ABB76E8821F6}" dt="2023-10-01T18:28:40.469" v="282" actId="1076"/>
          <ac:spMkLst>
            <pc:docMk/>
            <pc:sldMk cId="2407620455" sldId="258"/>
            <ac:spMk id="2" creationId="{D80446A7-7CD6-FD21-1FC6-268F838EFBC2}"/>
          </ac:spMkLst>
        </pc:spChg>
        <pc:graphicFrameChg chg="mod modGraphic">
          <ac:chgData name="Kshitija Vijay Sulakhe" userId="cacd2de6-5e76-44ff-a304-0b8fba7c7059" providerId="ADAL" clId="{6A1624DF-0FBD-7E45-81DE-ABB76E8821F6}" dt="2023-10-01T18:28:51.076" v="284" actId="14100"/>
          <ac:graphicFrameMkLst>
            <pc:docMk/>
            <pc:sldMk cId="2407620455" sldId="258"/>
            <ac:graphicFrameMk id="11" creationId="{BE2E6A09-655C-74D2-548F-7B0986DD0392}"/>
          </ac:graphicFrameMkLst>
        </pc:graphicFrameChg>
      </pc:sldChg>
      <pc:sldChg chg="modSp">
        <pc:chgData name="Kshitija Vijay Sulakhe" userId="cacd2de6-5e76-44ff-a304-0b8fba7c7059" providerId="ADAL" clId="{6A1624DF-0FBD-7E45-81DE-ABB76E8821F6}" dt="2023-10-01T18:25:56.730" v="281" actId="20577"/>
        <pc:sldMkLst>
          <pc:docMk/>
          <pc:sldMk cId="2934276980" sldId="260"/>
        </pc:sldMkLst>
        <pc:graphicFrameChg chg="modGraphic">
          <ac:chgData name="Kshitija Vijay Sulakhe" userId="cacd2de6-5e76-44ff-a304-0b8fba7c7059" providerId="ADAL" clId="{6A1624DF-0FBD-7E45-81DE-ABB76E8821F6}" dt="2023-10-01T18:25:56.730" v="281" actId="20577"/>
          <ac:graphicFrameMkLst>
            <pc:docMk/>
            <pc:sldMk cId="2934276980" sldId="260"/>
            <ac:graphicFrameMk id="4" creationId="{47E77702-024C-E18E-F737-B50D9D2FBAB0}"/>
          </ac:graphicFrameMkLst>
        </pc:graphicFrameChg>
      </pc:sldChg>
      <pc:sldChg chg="addSp modSp">
        <pc:chgData name="Kshitija Vijay Sulakhe" userId="cacd2de6-5e76-44ff-a304-0b8fba7c7059" providerId="ADAL" clId="{6A1624DF-0FBD-7E45-81DE-ABB76E8821F6}" dt="2023-10-01T18:15:40.791" v="60" actId="20577"/>
        <pc:sldMkLst>
          <pc:docMk/>
          <pc:sldMk cId="2827008485" sldId="261"/>
        </pc:sldMkLst>
        <pc:spChg chg="mod">
          <ac:chgData name="Kshitija Vijay Sulakhe" userId="cacd2de6-5e76-44ff-a304-0b8fba7c7059" providerId="ADAL" clId="{6A1624DF-0FBD-7E45-81DE-ABB76E8821F6}" dt="2023-10-01T18:15:40.791" v="60" actId="20577"/>
          <ac:spMkLst>
            <pc:docMk/>
            <pc:sldMk cId="2827008485" sldId="261"/>
            <ac:spMk id="3" creationId="{202107E5-2935-BC37-332C-509D810AA62B}"/>
          </ac:spMkLst>
        </pc:spChg>
        <pc:picChg chg="add mod">
          <ac:chgData name="Kshitija Vijay Sulakhe" userId="cacd2de6-5e76-44ff-a304-0b8fba7c7059" providerId="ADAL" clId="{6A1624DF-0FBD-7E45-81DE-ABB76E8821F6}" dt="2023-10-01T18:15:07.842" v="43" actId="14100"/>
          <ac:picMkLst>
            <pc:docMk/>
            <pc:sldMk cId="2827008485" sldId="261"/>
            <ac:picMk id="6" creationId="{6498BC68-ED12-A994-009C-C2DCF89C3E41}"/>
          </ac:picMkLst>
        </pc:picChg>
      </pc:sldChg>
      <pc:sldChg chg="modSp del">
        <pc:chgData name="Kshitija Vijay Sulakhe" userId="cacd2de6-5e76-44ff-a304-0b8fba7c7059" providerId="ADAL" clId="{6A1624DF-0FBD-7E45-81DE-ABB76E8821F6}" dt="2023-10-01T18:14:44.305" v="36" actId="2696"/>
        <pc:sldMkLst>
          <pc:docMk/>
          <pc:sldMk cId="3979132220" sldId="262"/>
        </pc:sldMkLst>
        <pc:spChg chg="mod">
          <ac:chgData name="Kshitija Vijay Sulakhe" userId="cacd2de6-5e76-44ff-a304-0b8fba7c7059" providerId="ADAL" clId="{6A1624DF-0FBD-7E45-81DE-ABB76E8821F6}" dt="2023-10-01T18:13:56.062" v="35" actId="20577"/>
          <ac:spMkLst>
            <pc:docMk/>
            <pc:sldMk cId="3979132220" sldId="262"/>
            <ac:spMk id="3" creationId="{CF65C27B-B64A-4490-C076-3BF8543923E0}"/>
          </ac:spMkLst>
        </pc:spChg>
      </pc:sldChg>
    </pc:docChg>
  </pc:docChgLst>
  <pc:docChgLst>
    <pc:chgData name="Gaurang Singh" userId="S::sing1254@purdue.edu::c624f87a-a0d4-49e8-b8fd-34ff2d34f742" providerId="AD" clId="Web-{39EC099C-7558-4DAE-C861-3BB5ACC1D7C5}"/>
    <pc:docChg chg="modSld sldOrd">
      <pc:chgData name="Gaurang Singh" userId="S::sing1254@purdue.edu::c624f87a-a0d4-49e8-b8fd-34ff2d34f742" providerId="AD" clId="Web-{39EC099C-7558-4DAE-C861-3BB5ACC1D7C5}" dt="2023-10-02T16:28:53.618" v="94"/>
      <pc:docMkLst>
        <pc:docMk/>
      </pc:docMkLst>
      <pc:sldChg chg="modSp">
        <pc:chgData name="Gaurang Singh" userId="S::sing1254@purdue.edu::c624f87a-a0d4-49e8-b8fd-34ff2d34f742" providerId="AD" clId="Web-{39EC099C-7558-4DAE-C861-3BB5ACC1D7C5}" dt="2023-10-02T15:08:49.183" v="36" actId="20577"/>
        <pc:sldMkLst>
          <pc:docMk/>
          <pc:sldMk cId="3995169640" sldId="256"/>
        </pc:sldMkLst>
        <pc:spChg chg="mod">
          <ac:chgData name="Gaurang Singh" userId="S::sing1254@purdue.edu::c624f87a-a0d4-49e8-b8fd-34ff2d34f742" providerId="AD" clId="Web-{39EC099C-7558-4DAE-C861-3BB5ACC1D7C5}" dt="2023-10-02T15:08:49.183" v="36" actId="20577"/>
          <ac:spMkLst>
            <pc:docMk/>
            <pc:sldMk cId="3995169640" sldId="256"/>
            <ac:spMk id="3" creationId="{2CB2F9AD-2AED-0A4C-C471-9147044077E6}"/>
          </ac:spMkLst>
        </pc:spChg>
      </pc:sldChg>
      <pc:sldChg chg="modSp ord">
        <pc:chgData name="Gaurang Singh" userId="S::sing1254@purdue.edu::c624f87a-a0d4-49e8-b8fd-34ff2d34f742" providerId="AD" clId="Web-{39EC099C-7558-4DAE-C861-3BB5ACC1D7C5}" dt="2023-10-02T15:21:27.590" v="46"/>
        <pc:sldMkLst>
          <pc:docMk/>
          <pc:sldMk cId="2407620455" sldId="258"/>
        </pc:sldMkLst>
        <pc:graphicFrameChg chg="mod modGraphic">
          <ac:chgData name="Gaurang Singh" userId="S::sing1254@purdue.edu::c624f87a-a0d4-49e8-b8fd-34ff2d34f742" providerId="AD" clId="Web-{39EC099C-7558-4DAE-C861-3BB5ACC1D7C5}" dt="2023-10-02T15:14:49.285" v="40"/>
          <ac:graphicFrameMkLst>
            <pc:docMk/>
            <pc:sldMk cId="2407620455" sldId="258"/>
            <ac:graphicFrameMk id="11" creationId="{BE2E6A09-655C-74D2-548F-7B0986DD0392}"/>
          </ac:graphicFrameMkLst>
        </pc:graphicFrameChg>
      </pc:sldChg>
      <pc:sldChg chg="modSp">
        <pc:chgData name="Gaurang Singh" userId="S::sing1254@purdue.edu::c624f87a-a0d4-49e8-b8fd-34ff2d34f742" providerId="AD" clId="Web-{39EC099C-7558-4DAE-C861-3BB5ACC1D7C5}" dt="2023-10-02T15:56:20.949" v="75" actId="20577"/>
        <pc:sldMkLst>
          <pc:docMk/>
          <pc:sldMk cId="95239259" sldId="259"/>
        </pc:sldMkLst>
        <pc:spChg chg="mod">
          <ac:chgData name="Gaurang Singh" userId="S::sing1254@purdue.edu::c624f87a-a0d4-49e8-b8fd-34ff2d34f742" providerId="AD" clId="Web-{39EC099C-7558-4DAE-C861-3BB5ACC1D7C5}" dt="2023-10-02T15:56:20.949" v="75" actId="20577"/>
          <ac:spMkLst>
            <pc:docMk/>
            <pc:sldMk cId="95239259" sldId="259"/>
            <ac:spMk id="3" creationId="{79D36EF2-9C0F-2313-891C-1E8BFEF3AD58}"/>
          </ac:spMkLst>
        </pc:spChg>
      </pc:sldChg>
      <pc:sldChg chg="ord">
        <pc:chgData name="Gaurang Singh" userId="S::sing1254@purdue.edu::c624f87a-a0d4-49e8-b8fd-34ff2d34f742" providerId="AD" clId="Web-{39EC099C-7558-4DAE-C861-3BB5ACC1D7C5}" dt="2023-10-02T15:35:16.827" v="68"/>
        <pc:sldMkLst>
          <pc:docMk/>
          <pc:sldMk cId="2827008485" sldId="261"/>
        </pc:sldMkLst>
      </pc:sldChg>
      <pc:sldChg chg="addSp delSp modSp ord">
        <pc:chgData name="Gaurang Singh" userId="S::sing1254@purdue.edu::c624f87a-a0d4-49e8-b8fd-34ff2d34f742" providerId="AD" clId="Web-{39EC099C-7558-4DAE-C861-3BB5ACC1D7C5}" dt="2023-10-02T16:28:53.618" v="94"/>
        <pc:sldMkLst>
          <pc:docMk/>
          <pc:sldMk cId="2720388332" sldId="263"/>
        </pc:sldMkLst>
        <pc:spChg chg="mod">
          <ac:chgData name="Gaurang Singh" userId="S::sing1254@purdue.edu::c624f87a-a0d4-49e8-b8fd-34ff2d34f742" providerId="AD" clId="Web-{39EC099C-7558-4DAE-C861-3BB5ACC1D7C5}" dt="2023-10-02T15:56:39.715" v="76"/>
          <ac:spMkLst>
            <pc:docMk/>
            <pc:sldMk cId="2720388332" sldId="263"/>
            <ac:spMk id="2" creationId="{446C724F-97C3-391B-CF5C-A6F827A3E495}"/>
          </ac:spMkLst>
        </pc:spChg>
        <pc:spChg chg="mod ord">
          <ac:chgData name="Gaurang Singh" userId="S::sing1254@purdue.edu::c624f87a-a0d4-49e8-b8fd-34ff2d34f742" providerId="AD" clId="Web-{39EC099C-7558-4DAE-C861-3BB5ACC1D7C5}" dt="2023-10-02T15:56:39.715" v="76"/>
          <ac:spMkLst>
            <pc:docMk/>
            <pc:sldMk cId="2720388332" sldId="263"/>
            <ac:spMk id="13" creationId="{7DF2BCA1-929F-7227-F013-D8F45FDB5679}"/>
          </ac:spMkLst>
        </pc:spChg>
        <pc:spChg chg="del">
          <ac:chgData name="Gaurang Singh" userId="S::sing1254@purdue.edu::c624f87a-a0d4-49e8-b8fd-34ff2d34f742" providerId="AD" clId="Web-{39EC099C-7558-4DAE-C861-3BB5ACC1D7C5}" dt="2023-10-02T15:56:39.715" v="76"/>
          <ac:spMkLst>
            <pc:docMk/>
            <pc:sldMk cId="2720388332" sldId="263"/>
            <ac:spMk id="32" creationId="{7B831B6F-405A-4B47-B9BB-5CA88F285844}"/>
          </ac:spMkLst>
        </pc:spChg>
        <pc:spChg chg="del">
          <ac:chgData name="Gaurang Singh" userId="S::sing1254@purdue.edu::c624f87a-a0d4-49e8-b8fd-34ff2d34f742" providerId="AD" clId="Web-{39EC099C-7558-4DAE-C861-3BB5ACC1D7C5}" dt="2023-10-02T15:56:39.715" v="76"/>
          <ac:spMkLst>
            <pc:docMk/>
            <pc:sldMk cId="2720388332" sldId="263"/>
            <ac:spMk id="34" creationId="{15109354-9C5D-4F8C-B0E6-D1043C7BF20A}"/>
          </ac:spMkLst>
        </pc:spChg>
        <pc:spChg chg="del">
          <ac:chgData name="Gaurang Singh" userId="S::sing1254@purdue.edu::c624f87a-a0d4-49e8-b8fd-34ff2d34f742" providerId="AD" clId="Web-{39EC099C-7558-4DAE-C861-3BB5ACC1D7C5}" dt="2023-10-02T15:56:39.715" v="76"/>
          <ac:spMkLst>
            <pc:docMk/>
            <pc:sldMk cId="2720388332" sldId="263"/>
            <ac:spMk id="36" creationId="{49B530FE-A87D-41A0-A920-ADC6539EAA44}"/>
          </ac:spMkLst>
        </pc:spChg>
        <pc:spChg chg="add del">
          <ac:chgData name="Gaurang Singh" userId="S::sing1254@purdue.edu::c624f87a-a0d4-49e8-b8fd-34ff2d34f742" providerId="AD" clId="Web-{39EC099C-7558-4DAE-C861-3BB5ACC1D7C5}" dt="2023-10-02T15:56:42.949" v="77"/>
          <ac:spMkLst>
            <pc:docMk/>
            <pc:sldMk cId="2720388332" sldId="263"/>
            <ac:spMk id="40" creationId="{C49D2750-2C58-4D9C-4507-DAC0F7C7D609}"/>
          </ac:spMkLst>
        </pc:spChg>
        <pc:spChg chg="add">
          <ac:chgData name="Gaurang Singh" userId="S::sing1254@purdue.edu::c624f87a-a0d4-49e8-b8fd-34ff2d34f742" providerId="AD" clId="Web-{39EC099C-7558-4DAE-C861-3BB5ACC1D7C5}" dt="2023-10-02T15:56:39.715" v="76"/>
          <ac:spMkLst>
            <pc:docMk/>
            <pc:sldMk cId="2720388332" sldId="263"/>
            <ac:spMk id="43" creationId="{5EF17487-C386-4F99-B5EB-4FD3DF4236B2}"/>
          </ac:spMkLst>
        </pc:spChg>
        <pc:spChg chg="add">
          <ac:chgData name="Gaurang Singh" userId="S::sing1254@purdue.edu::c624f87a-a0d4-49e8-b8fd-34ff2d34f742" providerId="AD" clId="Web-{39EC099C-7558-4DAE-C861-3BB5ACC1D7C5}" dt="2023-10-02T15:56:39.715" v="76"/>
          <ac:spMkLst>
            <pc:docMk/>
            <pc:sldMk cId="2720388332" sldId="263"/>
            <ac:spMk id="45" creationId="{A0DE92DF-4769-4DE9-93FD-EE31271850CA}"/>
          </ac:spMkLst>
        </pc:spChg>
        <pc:picChg chg="add del mod">
          <ac:chgData name="Gaurang Singh" userId="S::sing1254@purdue.edu::c624f87a-a0d4-49e8-b8fd-34ff2d34f742" providerId="AD" clId="Web-{39EC099C-7558-4DAE-C861-3BB5ACC1D7C5}" dt="2023-10-02T16:00:56.564" v="81"/>
          <ac:picMkLst>
            <pc:docMk/>
            <pc:sldMk cId="2720388332" sldId="263"/>
            <ac:picMk id="3" creationId="{18E481B5-E9B9-1185-7792-97F7D517AC2E}"/>
          </ac:picMkLst>
        </pc:picChg>
        <pc:picChg chg="mod">
          <ac:chgData name="Gaurang Singh" userId="S::sing1254@purdue.edu::c624f87a-a0d4-49e8-b8fd-34ff2d34f742" providerId="AD" clId="Web-{39EC099C-7558-4DAE-C861-3BB5ACC1D7C5}" dt="2023-10-02T16:04:36.929" v="89" actId="1076"/>
          <ac:picMkLst>
            <pc:docMk/>
            <pc:sldMk cId="2720388332" sldId="263"/>
            <ac:picMk id="4" creationId="{34E4A09F-9001-BBF0-D548-7487AA7BA6AF}"/>
          </ac:picMkLst>
        </pc:picChg>
        <pc:picChg chg="add del mod">
          <ac:chgData name="Gaurang Singh" userId="S::sing1254@purdue.edu::c624f87a-a0d4-49e8-b8fd-34ff2d34f742" providerId="AD" clId="Web-{39EC099C-7558-4DAE-C861-3BB5ACC1D7C5}" dt="2023-10-02T16:02:29.520" v="85"/>
          <ac:picMkLst>
            <pc:docMk/>
            <pc:sldMk cId="2720388332" sldId="263"/>
            <ac:picMk id="5" creationId="{DE311E80-CCF5-08F9-DAFA-67971AC2B190}"/>
          </ac:picMkLst>
        </pc:picChg>
        <pc:picChg chg="add mod">
          <ac:chgData name="Gaurang Singh" userId="S::sing1254@purdue.edu::c624f87a-a0d4-49e8-b8fd-34ff2d34f742" providerId="AD" clId="Web-{39EC099C-7558-4DAE-C861-3BB5ACC1D7C5}" dt="2023-10-02T16:05:10.789" v="92" actId="1076"/>
          <ac:picMkLst>
            <pc:docMk/>
            <pc:sldMk cId="2720388332" sldId="263"/>
            <ac:picMk id="6" creationId="{39CBAB4B-7308-3644-EC4B-0BEF5C111CC9}"/>
          </ac:picMkLst>
        </pc:picChg>
        <pc:picChg chg="del mod ord">
          <ac:chgData name="Gaurang Singh" userId="S::sing1254@purdue.edu::c624f87a-a0d4-49e8-b8fd-34ff2d34f742" providerId="AD" clId="Web-{39EC099C-7558-4DAE-C861-3BB5ACC1D7C5}" dt="2023-10-02T16:05:06.929" v="91"/>
          <ac:picMkLst>
            <pc:docMk/>
            <pc:sldMk cId="2720388332" sldId="263"/>
            <ac:picMk id="7" creationId="{EE65BB9A-F537-E61E-03CF-A80469625605}"/>
          </ac:picMkLst>
        </pc:picChg>
      </pc:sldChg>
    </pc:docChg>
  </pc:docChgLst>
  <pc:docChgLst>
    <pc:chgData name="Rense Sam George" userId="S::georg183@purdue.edu::84f1bb3f-8ee3-4151-b567-c64dbc4f07ff" providerId="AD" clId="Web-{66112578-90F2-274A-3112-2728D1DCCAB6}"/>
    <pc:docChg chg="modSld">
      <pc:chgData name="Rense Sam George" userId="S::georg183@purdue.edu::84f1bb3f-8ee3-4151-b567-c64dbc4f07ff" providerId="AD" clId="Web-{66112578-90F2-274A-3112-2728D1DCCAB6}" dt="2023-09-30T04:42:16.245" v="3" actId="20577"/>
      <pc:docMkLst>
        <pc:docMk/>
      </pc:docMkLst>
      <pc:sldChg chg="modSp">
        <pc:chgData name="Rense Sam George" userId="S::georg183@purdue.edu::84f1bb3f-8ee3-4151-b567-c64dbc4f07ff" providerId="AD" clId="Web-{66112578-90F2-274A-3112-2728D1DCCAB6}" dt="2023-09-30T04:42:16.245" v="3" actId="20577"/>
        <pc:sldMkLst>
          <pc:docMk/>
          <pc:sldMk cId="95239259" sldId="259"/>
        </pc:sldMkLst>
        <pc:spChg chg="mod">
          <ac:chgData name="Rense Sam George" userId="S::georg183@purdue.edu::84f1bb3f-8ee3-4151-b567-c64dbc4f07ff" providerId="AD" clId="Web-{66112578-90F2-274A-3112-2728D1DCCAB6}" dt="2023-09-30T04:42:16.245" v="3" actId="20577"/>
          <ac:spMkLst>
            <pc:docMk/>
            <pc:sldMk cId="95239259" sldId="259"/>
            <ac:spMk id="2" creationId="{95E365AE-F8F5-BE66-968F-3011B56BA423}"/>
          </ac:spMkLst>
        </pc:spChg>
      </pc:sldChg>
    </pc:docChg>
  </pc:docChgLst>
  <pc:docChgLst>
    <pc:chgData name="Kshitija Vijay Sulakhe" userId="S::ksulakhe@purdue.edu::cacd2de6-5e76-44ff-a304-0b8fba7c7059" providerId="AD" clId="Web-{B23F6725-5212-403C-B4EC-FA38BF4C39A7}"/>
    <pc:docChg chg="modSld">
      <pc:chgData name="Kshitija Vijay Sulakhe" userId="S::ksulakhe@purdue.edu::cacd2de6-5e76-44ff-a304-0b8fba7c7059" providerId="AD" clId="Web-{B23F6725-5212-403C-B4EC-FA38BF4C39A7}" dt="2023-10-01T19:21:48.163" v="443" actId="1076"/>
      <pc:docMkLst>
        <pc:docMk/>
      </pc:docMkLst>
      <pc:sldChg chg="addSp delSp modSp">
        <pc:chgData name="Kshitija Vijay Sulakhe" userId="S::ksulakhe@purdue.edu::cacd2de6-5e76-44ff-a304-0b8fba7c7059" providerId="AD" clId="Web-{B23F6725-5212-403C-B4EC-FA38BF4C39A7}" dt="2023-10-01T19:21:06.865" v="439" actId="20577"/>
        <pc:sldMkLst>
          <pc:docMk/>
          <pc:sldMk cId="3995169640" sldId="256"/>
        </pc:sldMkLst>
        <pc:spChg chg="mod">
          <ac:chgData name="Kshitija Vijay Sulakhe" userId="S::ksulakhe@purdue.edu::cacd2de6-5e76-44ff-a304-0b8fba7c7059" providerId="AD" clId="Web-{B23F6725-5212-403C-B4EC-FA38BF4C39A7}" dt="2023-10-01T19:20:58.428" v="436" actId="20577"/>
          <ac:spMkLst>
            <pc:docMk/>
            <pc:sldMk cId="3995169640" sldId="256"/>
            <ac:spMk id="2" creationId="{37F8A845-C722-4311-6FB1-CAB4C5A9B834}"/>
          </ac:spMkLst>
        </pc:spChg>
        <pc:spChg chg="mod">
          <ac:chgData name="Kshitija Vijay Sulakhe" userId="S::ksulakhe@purdue.edu::cacd2de6-5e76-44ff-a304-0b8fba7c7059" providerId="AD" clId="Web-{B23F6725-5212-403C-B4EC-FA38BF4C39A7}" dt="2023-10-01T19:21:06.865" v="439" actId="20577"/>
          <ac:spMkLst>
            <pc:docMk/>
            <pc:sldMk cId="3995169640" sldId="256"/>
            <ac:spMk id="3" creationId="{2CB2F9AD-2AED-0A4C-C471-9147044077E6}"/>
          </ac:spMkLst>
        </pc:spChg>
        <pc:picChg chg="add del mod">
          <ac:chgData name="Kshitija Vijay Sulakhe" userId="S::ksulakhe@purdue.edu::cacd2de6-5e76-44ff-a304-0b8fba7c7059" providerId="AD" clId="Web-{B23F6725-5212-403C-B4EC-FA38BF4C39A7}" dt="2023-10-01T18:44:34.837" v="243"/>
          <ac:picMkLst>
            <pc:docMk/>
            <pc:sldMk cId="3995169640" sldId="256"/>
            <ac:picMk id="4" creationId="{1F8FF856-7084-D51F-3D21-B19FE63A8BEE}"/>
          </ac:picMkLst>
        </pc:picChg>
        <pc:picChg chg="add mod">
          <ac:chgData name="Kshitija Vijay Sulakhe" userId="S::ksulakhe@purdue.edu::cacd2de6-5e76-44ff-a304-0b8fba7c7059" providerId="AD" clId="Web-{B23F6725-5212-403C-B4EC-FA38BF4C39A7}" dt="2023-10-01T19:20:52.084" v="434" actId="1076"/>
          <ac:picMkLst>
            <pc:docMk/>
            <pc:sldMk cId="3995169640" sldId="256"/>
            <ac:picMk id="4" creationId="{87E7BFCA-D1C7-1110-4C71-FA7DEA8EE933}"/>
          </ac:picMkLst>
        </pc:picChg>
        <pc:picChg chg="del mod">
          <ac:chgData name="Kshitija Vijay Sulakhe" userId="S::ksulakhe@purdue.edu::cacd2de6-5e76-44ff-a304-0b8fba7c7059" providerId="AD" clId="Web-{B23F6725-5212-403C-B4EC-FA38BF4C39A7}" dt="2023-10-01T19:20:35.130" v="430"/>
          <ac:picMkLst>
            <pc:docMk/>
            <pc:sldMk cId="3995169640" sldId="256"/>
            <ac:picMk id="5" creationId="{1ED06EA5-2E0F-17C9-F9CA-98B903376026}"/>
          </ac:picMkLst>
        </pc:picChg>
      </pc:sldChg>
      <pc:sldChg chg="addSp modSp">
        <pc:chgData name="Kshitija Vijay Sulakhe" userId="S::ksulakhe@purdue.edu::cacd2de6-5e76-44ff-a304-0b8fba7c7059" providerId="AD" clId="Web-{B23F6725-5212-403C-B4EC-FA38BF4C39A7}" dt="2023-10-01T18:47:03.887" v="258" actId="1076"/>
        <pc:sldMkLst>
          <pc:docMk/>
          <pc:sldMk cId="2884509637" sldId="257"/>
        </pc:sldMkLst>
        <pc:spChg chg="mod">
          <ac:chgData name="Kshitija Vijay Sulakhe" userId="S::ksulakhe@purdue.edu::cacd2de6-5e76-44ff-a304-0b8fba7c7059" providerId="AD" clId="Web-{B23F6725-5212-403C-B4EC-FA38BF4C39A7}" dt="2023-10-01T18:33:55.141" v="53" actId="1076"/>
          <ac:spMkLst>
            <pc:docMk/>
            <pc:sldMk cId="2884509637" sldId="257"/>
            <ac:spMk id="2" creationId="{615A8EAD-63B4-B068-7B4B-93CFDA6B2CFB}"/>
          </ac:spMkLst>
        </pc:spChg>
        <pc:graphicFrameChg chg="mod">
          <ac:chgData name="Kshitija Vijay Sulakhe" userId="S::ksulakhe@purdue.edu::cacd2de6-5e76-44ff-a304-0b8fba7c7059" providerId="AD" clId="Web-{B23F6725-5212-403C-B4EC-FA38BF4C39A7}" dt="2023-10-01T18:47:00.012" v="257" actId="1076"/>
          <ac:graphicFrameMkLst>
            <pc:docMk/>
            <pc:sldMk cId="2884509637" sldId="257"/>
            <ac:graphicFrameMk id="4" creationId="{47E77702-024C-E18E-F737-B50D9D2FBAB0}"/>
          </ac:graphicFrameMkLst>
        </pc:graphicFrameChg>
        <pc:picChg chg="add mod">
          <ac:chgData name="Kshitija Vijay Sulakhe" userId="S::ksulakhe@purdue.edu::cacd2de6-5e76-44ff-a304-0b8fba7c7059" providerId="AD" clId="Web-{B23F6725-5212-403C-B4EC-FA38BF4C39A7}" dt="2023-10-01T18:47:03.887" v="258" actId="1076"/>
          <ac:picMkLst>
            <pc:docMk/>
            <pc:sldMk cId="2884509637" sldId="257"/>
            <ac:picMk id="3" creationId="{CABD9134-284A-203B-D496-662C4878D401}"/>
          </ac:picMkLst>
        </pc:picChg>
      </pc:sldChg>
      <pc:sldChg chg="modSp">
        <pc:chgData name="Kshitija Vijay Sulakhe" userId="S::ksulakhe@purdue.edu::cacd2de6-5e76-44ff-a304-0b8fba7c7059" providerId="AD" clId="Web-{B23F6725-5212-403C-B4EC-FA38BF4C39A7}" dt="2023-10-01T18:33:00.062" v="51"/>
        <pc:sldMkLst>
          <pc:docMk/>
          <pc:sldMk cId="2407620455" sldId="258"/>
        </pc:sldMkLst>
        <pc:graphicFrameChg chg="mod modGraphic">
          <ac:chgData name="Kshitija Vijay Sulakhe" userId="S::ksulakhe@purdue.edu::cacd2de6-5e76-44ff-a304-0b8fba7c7059" providerId="AD" clId="Web-{B23F6725-5212-403C-B4EC-FA38BF4C39A7}" dt="2023-10-01T18:33:00.062" v="51"/>
          <ac:graphicFrameMkLst>
            <pc:docMk/>
            <pc:sldMk cId="2407620455" sldId="258"/>
            <ac:graphicFrameMk id="11" creationId="{BE2E6A09-655C-74D2-548F-7B0986DD0392}"/>
          </ac:graphicFrameMkLst>
        </pc:graphicFrameChg>
      </pc:sldChg>
      <pc:sldChg chg="modSp">
        <pc:chgData name="Kshitija Vijay Sulakhe" userId="S::ksulakhe@purdue.edu::cacd2de6-5e76-44ff-a304-0b8fba7c7059" providerId="AD" clId="Web-{B23F6725-5212-403C-B4EC-FA38BF4C39A7}" dt="2023-10-01T18:54:14.334" v="429" actId="20577"/>
        <pc:sldMkLst>
          <pc:docMk/>
          <pc:sldMk cId="95239259" sldId="259"/>
        </pc:sldMkLst>
        <pc:spChg chg="mod">
          <ac:chgData name="Kshitija Vijay Sulakhe" userId="S::ksulakhe@purdue.edu::cacd2de6-5e76-44ff-a304-0b8fba7c7059" providerId="AD" clId="Web-{B23F6725-5212-403C-B4EC-FA38BF4C39A7}" dt="2023-10-01T18:53:41.864" v="417" actId="20577"/>
          <ac:spMkLst>
            <pc:docMk/>
            <pc:sldMk cId="95239259" sldId="259"/>
            <ac:spMk id="2" creationId="{95E365AE-F8F5-BE66-968F-3011B56BA423}"/>
          </ac:spMkLst>
        </pc:spChg>
        <pc:spChg chg="mod">
          <ac:chgData name="Kshitija Vijay Sulakhe" userId="S::ksulakhe@purdue.edu::cacd2de6-5e76-44ff-a304-0b8fba7c7059" providerId="AD" clId="Web-{B23F6725-5212-403C-B4EC-FA38BF4C39A7}" dt="2023-10-01T18:54:14.334" v="429" actId="20577"/>
          <ac:spMkLst>
            <pc:docMk/>
            <pc:sldMk cId="95239259" sldId="259"/>
            <ac:spMk id="3" creationId="{79D36EF2-9C0F-2313-891C-1E8BFEF3AD58}"/>
          </ac:spMkLst>
        </pc:spChg>
      </pc:sldChg>
      <pc:sldChg chg="modSp">
        <pc:chgData name="Kshitija Vijay Sulakhe" userId="S::ksulakhe@purdue.edu::cacd2de6-5e76-44ff-a304-0b8fba7c7059" providerId="AD" clId="Web-{B23F6725-5212-403C-B4EC-FA38BF4C39A7}" dt="2023-10-01T18:34:12.063" v="55" actId="1076"/>
        <pc:sldMkLst>
          <pc:docMk/>
          <pc:sldMk cId="2934276980" sldId="260"/>
        </pc:sldMkLst>
        <pc:spChg chg="mod">
          <ac:chgData name="Kshitija Vijay Sulakhe" userId="S::ksulakhe@purdue.edu::cacd2de6-5e76-44ff-a304-0b8fba7c7059" providerId="AD" clId="Web-{B23F6725-5212-403C-B4EC-FA38BF4C39A7}" dt="2023-10-01T18:34:12.063" v="55" actId="1076"/>
          <ac:spMkLst>
            <pc:docMk/>
            <pc:sldMk cId="2934276980" sldId="260"/>
            <ac:spMk id="2" creationId="{615A8EAD-63B4-B068-7B4B-93CFDA6B2CFB}"/>
          </ac:spMkLst>
        </pc:spChg>
      </pc:sldChg>
      <pc:sldChg chg="modSp">
        <pc:chgData name="Kshitija Vijay Sulakhe" userId="S::ksulakhe@purdue.edu::cacd2de6-5e76-44ff-a304-0b8fba7c7059" providerId="AD" clId="Web-{B23F6725-5212-403C-B4EC-FA38BF4C39A7}" dt="2023-10-01T18:41:47.310" v="237" actId="20577"/>
        <pc:sldMkLst>
          <pc:docMk/>
          <pc:sldMk cId="2827008485" sldId="261"/>
        </pc:sldMkLst>
        <pc:spChg chg="mod">
          <ac:chgData name="Kshitija Vijay Sulakhe" userId="S::ksulakhe@purdue.edu::cacd2de6-5e76-44ff-a304-0b8fba7c7059" providerId="AD" clId="Web-{B23F6725-5212-403C-B4EC-FA38BF4C39A7}" dt="2023-10-01T18:40:24.137" v="198" actId="20577"/>
          <ac:spMkLst>
            <pc:docMk/>
            <pc:sldMk cId="2827008485" sldId="261"/>
            <ac:spMk id="2" creationId="{6BEA7C54-53C4-327B-0D91-2BA71C238301}"/>
          </ac:spMkLst>
        </pc:spChg>
        <pc:spChg chg="mod">
          <ac:chgData name="Kshitija Vijay Sulakhe" userId="S::ksulakhe@purdue.edu::cacd2de6-5e76-44ff-a304-0b8fba7c7059" providerId="AD" clId="Web-{B23F6725-5212-403C-B4EC-FA38BF4C39A7}" dt="2023-10-01T18:41:47.310" v="237" actId="20577"/>
          <ac:spMkLst>
            <pc:docMk/>
            <pc:sldMk cId="2827008485" sldId="261"/>
            <ac:spMk id="3" creationId="{202107E5-2935-BC37-332C-509D810AA62B}"/>
          </ac:spMkLst>
        </pc:spChg>
      </pc:sldChg>
      <pc:sldChg chg="addSp delSp modSp">
        <pc:chgData name="Kshitija Vijay Sulakhe" userId="S::ksulakhe@purdue.edu::cacd2de6-5e76-44ff-a304-0b8fba7c7059" providerId="AD" clId="Web-{B23F6725-5212-403C-B4EC-FA38BF4C39A7}" dt="2023-10-01T19:21:48.163" v="443" actId="1076"/>
        <pc:sldMkLst>
          <pc:docMk/>
          <pc:sldMk cId="2720388332" sldId="263"/>
        </pc:sldMkLst>
        <pc:picChg chg="add del mod">
          <ac:chgData name="Kshitija Vijay Sulakhe" userId="S::ksulakhe@purdue.edu::cacd2de6-5e76-44ff-a304-0b8fba7c7059" providerId="AD" clId="Web-{B23F6725-5212-403C-B4EC-FA38BF4C39A7}" dt="2023-10-01T19:20:42.615" v="431"/>
          <ac:picMkLst>
            <pc:docMk/>
            <pc:sldMk cId="2720388332" sldId="263"/>
            <ac:picMk id="3" creationId="{538B9A3A-7477-7876-5069-1EB85A3B67F9}"/>
          </ac:picMkLst>
        </pc:picChg>
        <pc:picChg chg="add mod">
          <ac:chgData name="Kshitija Vijay Sulakhe" userId="S::ksulakhe@purdue.edu::cacd2de6-5e76-44ff-a304-0b8fba7c7059" providerId="AD" clId="Web-{B23F6725-5212-403C-B4EC-FA38BF4C39A7}" dt="2023-10-01T19:21:48.163" v="443" actId="1076"/>
          <ac:picMkLst>
            <pc:docMk/>
            <pc:sldMk cId="2720388332" sldId="263"/>
            <ac:picMk id="4" creationId="{34E4A09F-9001-BBF0-D548-7487AA7BA6AF}"/>
          </ac:picMkLst>
        </pc:picChg>
      </pc:sldChg>
    </pc:docChg>
  </pc:docChgLst>
  <pc:docChgLst>
    <pc:chgData name="Rense Sam George" userId="S::georg183@purdue.edu::84f1bb3f-8ee3-4151-b567-c64dbc4f07ff" providerId="AD" clId="Web-{964C0034-42AA-A5EC-CC4F-FA5747643043}"/>
    <pc:docChg chg="addSld modSld">
      <pc:chgData name="Rense Sam George" userId="S::georg183@purdue.edu::84f1bb3f-8ee3-4151-b567-c64dbc4f07ff" providerId="AD" clId="Web-{964C0034-42AA-A5EC-CC4F-FA5747643043}" dt="2023-09-30T17:06:49.142" v="214" actId="20577"/>
      <pc:docMkLst>
        <pc:docMk/>
      </pc:docMkLst>
      <pc:sldChg chg="modSp">
        <pc:chgData name="Rense Sam George" userId="S::georg183@purdue.edu::84f1bb3f-8ee3-4151-b567-c64dbc4f07ff" providerId="AD" clId="Web-{964C0034-42AA-A5EC-CC4F-FA5747643043}" dt="2023-09-30T17:06:49.142" v="214" actId="20577"/>
        <pc:sldMkLst>
          <pc:docMk/>
          <pc:sldMk cId="3995169640" sldId="256"/>
        </pc:sldMkLst>
        <pc:spChg chg="mod">
          <ac:chgData name="Rense Sam George" userId="S::georg183@purdue.edu::84f1bb3f-8ee3-4151-b567-c64dbc4f07ff" providerId="AD" clId="Web-{964C0034-42AA-A5EC-CC4F-FA5747643043}" dt="2023-09-30T17:06:32.970" v="206" actId="20577"/>
          <ac:spMkLst>
            <pc:docMk/>
            <pc:sldMk cId="3995169640" sldId="256"/>
            <ac:spMk id="2" creationId="{37F8A845-C722-4311-6FB1-CAB4C5A9B834}"/>
          </ac:spMkLst>
        </pc:spChg>
        <pc:spChg chg="mod">
          <ac:chgData name="Rense Sam George" userId="S::georg183@purdue.edu::84f1bb3f-8ee3-4151-b567-c64dbc4f07ff" providerId="AD" clId="Web-{964C0034-42AA-A5EC-CC4F-FA5747643043}" dt="2023-09-30T17:06:49.142" v="214" actId="20577"/>
          <ac:spMkLst>
            <pc:docMk/>
            <pc:sldMk cId="3995169640" sldId="256"/>
            <ac:spMk id="3" creationId="{2CB2F9AD-2AED-0A4C-C471-9147044077E6}"/>
          </ac:spMkLst>
        </pc:spChg>
        <pc:picChg chg="mod">
          <ac:chgData name="Rense Sam George" userId="S::georg183@purdue.edu::84f1bb3f-8ee3-4151-b567-c64dbc4f07ff" providerId="AD" clId="Web-{964C0034-42AA-A5EC-CC4F-FA5747643043}" dt="2023-09-30T17:04:19.856" v="195"/>
          <ac:picMkLst>
            <pc:docMk/>
            <pc:sldMk cId="3995169640" sldId="256"/>
            <ac:picMk id="5" creationId="{1ED06EA5-2E0F-17C9-F9CA-98B903376026}"/>
          </ac:picMkLst>
        </pc:picChg>
      </pc:sldChg>
      <pc:sldChg chg="addSp modSp mod setBg">
        <pc:chgData name="Rense Sam George" userId="S::georg183@purdue.edu::84f1bb3f-8ee3-4151-b567-c64dbc4f07ff" providerId="AD" clId="Web-{964C0034-42AA-A5EC-CC4F-FA5747643043}" dt="2023-09-30T17:00:56.146" v="134" actId="14100"/>
        <pc:sldMkLst>
          <pc:docMk/>
          <pc:sldMk cId="2884509637" sldId="257"/>
        </pc:sldMkLst>
        <pc:spChg chg="mod">
          <ac:chgData name="Rense Sam George" userId="S::georg183@purdue.edu::84f1bb3f-8ee3-4151-b567-c64dbc4f07ff" providerId="AD" clId="Web-{964C0034-42AA-A5EC-CC4F-FA5747643043}" dt="2023-09-30T17:00:34.236" v="131"/>
          <ac:spMkLst>
            <pc:docMk/>
            <pc:sldMk cId="2884509637" sldId="257"/>
            <ac:spMk id="2" creationId="{615A8EAD-63B4-B068-7B4B-93CFDA6B2CFB}"/>
          </ac:spMkLst>
        </pc:spChg>
        <pc:spChg chg="mod">
          <ac:chgData name="Rense Sam George" userId="S::georg183@purdue.edu::84f1bb3f-8ee3-4151-b567-c64dbc4f07ff" providerId="AD" clId="Web-{964C0034-42AA-A5EC-CC4F-FA5747643043}" dt="2023-09-30T17:00:56.146" v="134" actId="14100"/>
          <ac:spMkLst>
            <pc:docMk/>
            <pc:sldMk cId="2884509637" sldId="257"/>
            <ac:spMk id="6" creationId="{050A4A13-E3ED-426C-6721-4F97C6FD2D27}"/>
          </ac:spMkLst>
        </pc:spChg>
        <pc:spChg chg="add">
          <ac:chgData name="Rense Sam George" userId="S::georg183@purdue.edu::84f1bb3f-8ee3-4151-b567-c64dbc4f07ff" providerId="AD" clId="Web-{964C0034-42AA-A5EC-CC4F-FA5747643043}" dt="2023-09-30T17:00:34.236" v="131"/>
          <ac:spMkLst>
            <pc:docMk/>
            <pc:sldMk cId="2884509637" sldId="257"/>
            <ac:spMk id="11" creationId="{743AA782-23D1-4521-8CAD-47662984AA08}"/>
          </ac:spMkLst>
        </pc:spChg>
        <pc:spChg chg="add">
          <ac:chgData name="Rense Sam George" userId="S::georg183@purdue.edu::84f1bb3f-8ee3-4151-b567-c64dbc4f07ff" providerId="AD" clId="Web-{964C0034-42AA-A5EC-CC4F-FA5747643043}" dt="2023-09-30T17:00:34.236" v="131"/>
          <ac:spMkLst>
            <pc:docMk/>
            <pc:sldMk cId="2884509637" sldId="257"/>
            <ac:spMk id="13" creationId="{71877DBC-BB60-40F0-AC93-2ACDBAAE60CE}"/>
          </ac:spMkLst>
        </pc:spChg>
        <pc:graphicFrameChg chg="mod ord modGraphic">
          <ac:chgData name="Rense Sam George" userId="S::georg183@purdue.edu::84f1bb3f-8ee3-4151-b567-c64dbc4f07ff" providerId="AD" clId="Web-{964C0034-42AA-A5EC-CC4F-FA5747643043}" dt="2023-09-30T17:00:34.236" v="131"/>
          <ac:graphicFrameMkLst>
            <pc:docMk/>
            <pc:sldMk cId="2884509637" sldId="257"/>
            <ac:graphicFrameMk id="4" creationId="{47E77702-024C-E18E-F737-B50D9D2FBAB0}"/>
          </ac:graphicFrameMkLst>
        </pc:graphicFrameChg>
      </pc:sldChg>
      <pc:sldChg chg="addSp delSp modSp mod setBg">
        <pc:chgData name="Rense Sam George" userId="S::georg183@purdue.edu::84f1bb3f-8ee3-4151-b567-c64dbc4f07ff" providerId="AD" clId="Web-{964C0034-42AA-A5EC-CC4F-FA5747643043}" dt="2023-09-30T17:01:57.242" v="183"/>
        <pc:sldMkLst>
          <pc:docMk/>
          <pc:sldMk cId="2407620455" sldId="258"/>
        </pc:sldMkLst>
        <pc:spChg chg="mod">
          <ac:chgData name="Rense Sam George" userId="S::georg183@purdue.edu::84f1bb3f-8ee3-4151-b567-c64dbc4f07ff" providerId="AD" clId="Web-{964C0034-42AA-A5EC-CC4F-FA5747643043}" dt="2023-09-30T17:01:12.193" v="137"/>
          <ac:spMkLst>
            <pc:docMk/>
            <pc:sldMk cId="2407620455" sldId="258"/>
            <ac:spMk id="2" creationId="{D80446A7-7CD6-FD21-1FC6-268F838EFBC2}"/>
          </ac:spMkLst>
        </pc:spChg>
        <pc:spChg chg="add">
          <ac:chgData name="Rense Sam George" userId="S::georg183@purdue.edu::84f1bb3f-8ee3-4151-b567-c64dbc4f07ff" providerId="AD" clId="Web-{964C0034-42AA-A5EC-CC4F-FA5747643043}" dt="2023-09-30T17:01:12.193" v="137"/>
          <ac:spMkLst>
            <pc:docMk/>
            <pc:sldMk cId="2407620455" sldId="258"/>
            <ac:spMk id="6" creationId="{743AA782-23D1-4521-8CAD-47662984AA08}"/>
          </ac:spMkLst>
        </pc:spChg>
        <pc:spChg chg="add">
          <ac:chgData name="Rense Sam George" userId="S::georg183@purdue.edu::84f1bb3f-8ee3-4151-b567-c64dbc4f07ff" providerId="AD" clId="Web-{964C0034-42AA-A5EC-CC4F-FA5747643043}" dt="2023-09-30T17:01:12.193" v="137"/>
          <ac:spMkLst>
            <pc:docMk/>
            <pc:sldMk cId="2407620455" sldId="258"/>
            <ac:spMk id="8" creationId="{71877DBC-BB60-40F0-AC93-2ACDBAAE60CE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1:04.896" v="136"/>
          <ac:spMkLst>
            <pc:docMk/>
            <pc:sldMk cId="2407620455" sldId="258"/>
            <ac:spMk id="9" creationId="{BD3231C9-D215-3084-588A-18074A2CDF84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1:53.991" v="182"/>
          <ac:spMkLst>
            <pc:docMk/>
            <pc:sldMk cId="2407620455" sldId="258"/>
            <ac:spMk id="10" creationId="{BD3231C9-D215-3084-588A-18074A2CDF84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1:04.896" v="136"/>
          <ac:spMkLst>
            <pc:docMk/>
            <pc:sldMk cId="2407620455" sldId="258"/>
            <ac:spMk id="12" creationId="{743AA782-23D1-4521-8CAD-47662984AA08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1:04.896" v="136"/>
          <ac:spMkLst>
            <pc:docMk/>
            <pc:sldMk cId="2407620455" sldId="258"/>
            <ac:spMk id="14" creationId="{71877DBC-BB60-40F0-AC93-2ACDBAAE60CE}"/>
          </ac:spMkLst>
        </pc:spChg>
        <pc:graphicFrameChg chg="add del">
          <ac:chgData name="Rense Sam George" userId="S::georg183@purdue.edu::84f1bb3f-8ee3-4151-b567-c64dbc4f07ff" providerId="AD" clId="Web-{964C0034-42AA-A5EC-CC4F-FA5747643043}" dt="2023-09-30T17:01:12.193" v="137"/>
          <ac:graphicFrameMkLst>
            <pc:docMk/>
            <pc:sldMk cId="2407620455" sldId="258"/>
            <ac:graphicFrameMk id="4" creationId="{BE2E6A09-655C-74D2-548F-7B0986DD0392}"/>
          </ac:graphicFrameMkLst>
        </pc:graphicFrameChg>
        <pc:graphicFrameChg chg="add del">
          <ac:chgData name="Rense Sam George" userId="S::georg183@purdue.edu::84f1bb3f-8ee3-4151-b567-c64dbc4f07ff" providerId="AD" clId="Web-{964C0034-42AA-A5EC-CC4F-FA5747643043}" dt="2023-09-30T17:01:04.896" v="136"/>
          <ac:graphicFrameMkLst>
            <pc:docMk/>
            <pc:sldMk cId="2407620455" sldId="258"/>
            <ac:graphicFrameMk id="7" creationId="{BE2E6A09-655C-74D2-548F-7B0986DD0392}"/>
          </ac:graphicFrameMkLst>
        </pc:graphicFrameChg>
        <pc:graphicFrameChg chg="add mod modGraphic">
          <ac:chgData name="Rense Sam George" userId="S::georg183@purdue.edu::84f1bb3f-8ee3-4151-b567-c64dbc4f07ff" providerId="AD" clId="Web-{964C0034-42AA-A5EC-CC4F-FA5747643043}" dt="2023-09-30T17:01:57.242" v="183"/>
          <ac:graphicFrameMkLst>
            <pc:docMk/>
            <pc:sldMk cId="2407620455" sldId="258"/>
            <ac:graphicFrameMk id="11" creationId="{BE2E6A09-655C-74D2-548F-7B0986DD0392}"/>
          </ac:graphicFrameMkLst>
        </pc:graphicFrameChg>
      </pc:sldChg>
      <pc:sldChg chg="addSp delSp modSp mod setBg">
        <pc:chgData name="Rense Sam George" userId="S::georg183@purdue.edu::84f1bb3f-8ee3-4151-b567-c64dbc4f07ff" providerId="AD" clId="Web-{964C0034-42AA-A5EC-CC4F-FA5747643043}" dt="2023-09-30T17:00:13.564" v="128"/>
        <pc:sldMkLst>
          <pc:docMk/>
          <pc:sldMk cId="95239259" sldId="259"/>
        </pc:sldMkLst>
        <pc:spChg chg="mod">
          <ac:chgData name="Rense Sam George" userId="S::georg183@purdue.edu::84f1bb3f-8ee3-4151-b567-c64dbc4f07ff" providerId="AD" clId="Web-{964C0034-42AA-A5EC-CC4F-FA5747643043}" dt="2023-09-30T17:00:13.564" v="128"/>
          <ac:spMkLst>
            <pc:docMk/>
            <pc:sldMk cId="95239259" sldId="259"/>
            <ac:spMk id="2" creationId="{95E365AE-F8F5-BE66-968F-3011B56BA423}"/>
          </ac:spMkLst>
        </pc:spChg>
        <pc:spChg chg="mod">
          <ac:chgData name="Rense Sam George" userId="S::georg183@purdue.edu::84f1bb3f-8ee3-4151-b567-c64dbc4f07ff" providerId="AD" clId="Web-{964C0034-42AA-A5EC-CC4F-FA5747643043}" dt="2023-09-30T17:00:13.564" v="128"/>
          <ac:spMkLst>
            <pc:docMk/>
            <pc:sldMk cId="95239259" sldId="259"/>
            <ac:spMk id="3" creationId="{79D36EF2-9C0F-2313-891C-1E8BFEF3AD58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4:43.693" v="85"/>
          <ac:spMkLst>
            <pc:docMk/>
            <pc:sldMk cId="95239259" sldId="259"/>
            <ac:spMk id="8" creationId="{100EDD19-6802-4EC3-95CE-CFFAB042CFD6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4:43.693" v="85"/>
          <ac:spMkLst>
            <pc:docMk/>
            <pc:sldMk cId="95239259" sldId="259"/>
            <ac:spMk id="10" creationId="{DB17E863-922E-4C26-BD64-E8FD41D28661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0:13.564" v="128"/>
          <ac:spMkLst>
            <pc:docMk/>
            <pc:sldMk cId="95239259" sldId="259"/>
            <ac:spMk id="15" creationId="{1B15ED52-F352-441B-82BF-E0EA34836D08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0:13.564" v="128"/>
          <ac:spMkLst>
            <pc:docMk/>
            <pc:sldMk cId="95239259" sldId="259"/>
            <ac:spMk id="17" creationId="{3B2E3793-BFE6-45A2-9B7B-E18844431C99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0:13.564" v="128"/>
          <ac:spMkLst>
            <pc:docMk/>
            <pc:sldMk cId="95239259" sldId="259"/>
            <ac:spMk id="19" creationId="{BC4C4868-CB8F-4AF9-9CDB-8108F2C19B67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0:13.564" v="128"/>
          <ac:spMkLst>
            <pc:docMk/>
            <pc:sldMk cId="95239259" sldId="259"/>
            <ac:spMk id="21" creationId="{375E0459-6403-40CD-989D-56A4407CA12E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0:13.564" v="128"/>
          <ac:spMkLst>
            <pc:docMk/>
            <pc:sldMk cId="95239259" sldId="259"/>
            <ac:spMk id="23" creationId="{53E5B1A8-3AC9-4BD1-9BBC-78CA94F2D1BA}"/>
          </ac:spMkLst>
        </pc:spChg>
        <pc:spChg chg="add">
          <ac:chgData name="Rense Sam George" userId="S::georg183@purdue.edu::84f1bb3f-8ee3-4151-b567-c64dbc4f07ff" providerId="AD" clId="Web-{964C0034-42AA-A5EC-CC4F-FA5747643043}" dt="2023-09-30T17:00:13.564" v="128"/>
          <ac:spMkLst>
            <pc:docMk/>
            <pc:sldMk cId="95239259" sldId="259"/>
            <ac:spMk id="28" creationId="{100EDD19-6802-4EC3-95CE-CFFAB042CFD6}"/>
          </ac:spMkLst>
        </pc:spChg>
        <pc:spChg chg="add">
          <ac:chgData name="Rense Sam George" userId="S::georg183@purdue.edu::84f1bb3f-8ee3-4151-b567-c64dbc4f07ff" providerId="AD" clId="Web-{964C0034-42AA-A5EC-CC4F-FA5747643043}" dt="2023-09-30T17:00:13.564" v="128"/>
          <ac:spMkLst>
            <pc:docMk/>
            <pc:sldMk cId="95239259" sldId="259"/>
            <ac:spMk id="30" creationId="{DB17E863-922E-4C26-BD64-E8FD41D28661}"/>
          </ac:spMkLst>
        </pc:spChg>
      </pc:sldChg>
      <pc:sldChg chg="addSp delSp modSp mod setBg">
        <pc:chgData name="Rense Sam George" userId="S::georg183@purdue.edu::84f1bb3f-8ee3-4151-b567-c64dbc4f07ff" providerId="AD" clId="Web-{964C0034-42AA-A5EC-CC4F-FA5747643043}" dt="2023-09-30T17:00:52.646" v="133" actId="14100"/>
        <pc:sldMkLst>
          <pc:docMk/>
          <pc:sldMk cId="2934276980" sldId="260"/>
        </pc:sldMkLst>
        <pc:spChg chg="mod">
          <ac:chgData name="Rense Sam George" userId="S::georg183@purdue.edu::84f1bb3f-8ee3-4151-b567-c64dbc4f07ff" providerId="AD" clId="Web-{964C0034-42AA-A5EC-CC4F-FA5747643043}" dt="2023-09-30T17:00:45.815" v="132"/>
          <ac:spMkLst>
            <pc:docMk/>
            <pc:sldMk cId="2934276980" sldId="260"/>
            <ac:spMk id="2" creationId="{615A8EAD-63B4-B068-7B4B-93CFDA6B2CFB}"/>
          </ac:spMkLst>
        </pc:spChg>
        <pc:spChg chg="mod">
          <ac:chgData name="Rense Sam George" userId="S::georg183@purdue.edu::84f1bb3f-8ee3-4151-b567-c64dbc4f07ff" providerId="AD" clId="Web-{964C0034-42AA-A5EC-CC4F-FA5747643043}" dt="2023-09-30T17:00:52.646" v="133" actId="14100"/>
          <ac:spMkLst>
            <pc:docMk/>
            <pc:sldMk cId="2934276980" sldId="260"/>
            <ac:spMk id="6" creationId="{050A4A13-E3ED-426C-6721-4F97C6FD2D27}"/>
          </ac:spMkLst>
        </pc:spChg>
        <pc:spChg chg="add">
          <ac:chgData name="Rense Sam George" userId="S::georg183@purdue.edu::84f1bb3f-8ee3-4151-b567-c64dbc4f07ff" providerId="AD" clId="Web-{964C0034-42AA-A5EC-CC4F-FA5747643043}" dt="2023-09-30T17:00:45.815" v="132"/>
          <ac:spMkLst>
            <pc:docMk/>
            <pc:sldMk cId="2934276980" sldId="260"/>
            <ac:spMk id="8" creationId="{743AA782-23D1-4521-8CAD-47662984AA08}"/>
          </ac:spMkLst>
        </pc:spChg>
        <pc:spChg chg="add">
          <ac:chgData name="Rense Sam George" userId="S::georg183@purdue.edu::84f1bb3f-8ee3-4151-b567-c64dbc4f07ff" providerId="AD" clId="Web-{964C0034-42AA-A5EC-CC4F-FA5747643043}" dt="2023-09-30T17:00:45.815" v="132"/>
          <ac:spMkLst>
            <pc:docMk/>
            <pc:sldMk cId="2934276980" sldId="260"/>
            <ac:spMk id="9" creationId="{71877DBC-BB60-40F0-AC93-2ACDBAAE60CE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0:26.798" v="130"/>
          <ac:spMkLst>
            <pc:docMk/>
            <pc:sldMk cId="2934276980" sldId="260"/>
            <ac:spMk id="11" creationId="{7B831B6F-405A-4B47-B9BB-5CA88F285844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7:00:26.798" v="130"/>
          <ac:spMkLst>
            <pc:docMk/>
            <pc:sldMk cId="2934276980" sldId="260"/>
            <ac:spMk id="13" creationId="{953EE71A-6488-4203-A7C4-77102FD0DCCA}"/>
          </ac:spMkLst>
        </pc:spChg>
        <pc:graphicFrameChg chg="mod ord modGraphic">
          <ac:chgData name="Rense Sam George" userId="S::georg183@purdue.edu::84f1bb3f-8ee3-4151-b567-c64dbc4f07ff" providerId="AD" clId="Web-{964C0034-42AA-A5EC-CC4F-FA5747643043}" dt="2023-09-30T17:00:45.815" v="132"/>
          <ac:graphicFrameMkLst>
            <pc:docMk/>
            <pc:sldMk cId="2934276980" sldId="260"/>
            <ac:graphicFrameMk id="4" creationId="{47E77702-024C-E18E-F737-B50D9D2FBAB0}"/>
          </ac:graphicFrameMkLst>
        </pc:graphicFrameChg>
      </pc:sldChg>
      <pc:sldChg chg="addSp modSp new mod setBg">
        <pc:chgData name="Rense Sam George" userId="S::georg183@purdue.edu::84f1bb3f-8ee3-4151-b567-c64dbc4f07ff" providerId="AD" clId="Web-{964C0034-42AA-A5EC-CC4F-FA5747643043}" dt="2023-09-30T17:02:28.664" v="194" actId="20577"/>
        <pc:sldMkLst>
          <pc:docMk/>
          <pc:sldMk cId="2827008485" sldId="261"/>
        </pc:sldMkLst>
        <pc:spChg chg="mod">
          <ac:chgData name="Rense Sam George" userId="S::georg183@purdue.edu::84f1bb3f-8ee3-4151-b567-c64dbc4f07ff" providerId="AD" clId="Web-{964C0034-42AA-A5EC-CC4F-FA5747643043}" dt="2023-09-30T17:02:01.976" v="184"/>
          <ac:spMkLst>
            <pc:docMk/>
            <pc:sldMk cId="2827008485" sldId="261"/>
            <ac:spMk id="2" creationId="{6BEA7C54-53C4-327B-0D91-2BA71C238301}"/>
          </ac:spMkLst>
        </pc:spChg>
        <pc:spChg chg="mod">
          <ac:chgData name="Rense Sam George" userId="S::georg183@purdue.edu::84f1bb3f-8ee3-4151-b567-c64dbc4f07ff" providerId="AD" clId="Web-{964C0034-42AA-A5EC-CC4F-FA5747643043}" dt="2023-09-30T17:02:28.664" v="194" actId="20577"/>
          <ac:spMkLst>
            <pc:docMk/>
            <pc:sldMk cId="2827008485" sldId="261"/>
            <ac:spMk id="3" creationId="{202107E5-2935-BC37-332C-509D810AA62B}"/>
          </ac:spMkLst>
        </pc:spChg>
        <pc:spChg chg="add">
          <ac:chgData name="Rense Sam George" userId="S::georg183@purdue.edu::84f1bb3f-8ee3-4151-b567-c64dbc4f07ff" providerId="AD" clId="Web-{964C0034-42AA-A5EC-CC4F-FA5747643043}" dt="2023-09-30T17:02:01.976" v="184"/>
          <ac:spMkLst>
            <pc:docMk/>
            <pc:sldMk cId="2827008485" sldId="261"/>
            <ac:spMk id="8" creationId="{C05CBC3C-2E5A-4839-8B9B-2E5A6ADF0F58}"/>
          </ac:spMkLst>
        </pc:spChg>
        <pc:spChg chg="add">
          <ac:chgData name="Rense Sam George" userId="S::georg183@purdue.edu::84f1bb3f-8ee3-4151-b567-c64dbc4f07ff" providerId="AD" clId="Web-{964C0034-42AA-A5EC-CC4F-FA5747643043}" dt="2023-09-30T17:02:01.976" v="184"/>
          <ac:spMkLst>
            <pc:docMk/>
            <pc:sldMk cId="2827008485" sldId="261"/>
            <ac:spMk id="10" creationId="{827FF362-FC97-4BF5-949B-D4ADFA26E457}"/>
          </ac:spMkLst>
        </pc:spChg>
      </pc:sldChg>
      <pc:sldChg chg="addSp modSp new mod setBg">
        <pc:chgData name="Rense Sam George" userId="S::georg183@purdue.edu::84f1bb3f-8ee3-4151-b567-c64dbc4f07ff" providerId="AD" clId="Web-{964C0034-42AA-A5EC-CC4F-FA5747643043}" dt="2023-09-30T16:59:08.343" v="114"/>
        <pc:sldMkLst>
          <pc:docMk/>
          <pc:sldMk cId="3979132220" sldId="262"/>
        </pc:sldMkLst>
        <pc:spChg chg="mod">
          <ac:chgData name="Rense Sam George" userId="S::georg183@purdue.edu::84f1bb3f-8ee3-4151-b567-c64dbc4f07ff" providerId="AD" clId="Web-{964C0034-42AA-A5EC-CC4F-FA5747643043}" dt="2023-09-30T16:59:08.343" v="114"/>
          <ac:spMkLst>
            <pc:docMk/>
            <pc:sldMk cId="3979132220" sldId="262"/>
            <ac:spMk id="2" creationId="{4C606659-3396-6E0D-0ADC-EBCC64F9EA7B}"/>
          </ac:spMkLst>
        </pc:spChg>
        <pc:spChg chg="mod">
          <ac:chgData name="Rense Sam George" userId="S::georg183@purdue.edu::84f1bb3f-8ee3-4151-b567-c64dbc4f07ff" providerId="AD" clId="Web-{964C0034-42AA-A5EC-CC4F-FA5747643043}" dt="2023-09-30T16:59:08.343" v="114"/>
          <ac:spMkLst>
            <pc:docMk/>
            <pc:sldMk cId="3979132220" sldId="262"/>
            <ac:spMk id="3" creationId="{CF65C27B-B64A-4490-C076-3BF8543923E0}"/>
          </ac:spMkLst>
        </pc:spChg>
        <pc:spChg chg="add">
          <ac:chgData name="Rense Sam George" userId="S::georg183@purdue.edu::84f1bb3f-8ee3-4151-b567-c64dbc4f07ff" providerId="AD" clId="Web-{964C0034-42AA-A5EC-CC4F-FA5747643043}" dt="2023-09-30T16:59:08.343" v="114"/>
          <ac:spMkLst>
            <pc:docMk/>
            <pc:sldMk cId="3979132220" sldId="262"/>
            <ac:spMk id="9" creationId="{F13C74B1-5B17-4795-BED0-7140497B445A}"/>
          </ac:spMkLst>
        </pc:spChg>
        <pc:spChg chg="add">
          <ac:chgData name="Rense Sam George" userId="S::georg183@purdue.edu::84f1bb3f-8ee3-4151-b567-c64dbc4f07ff" providerId="AD" clId="Web-{964C0034-42AA-A5EC-CC4F-FA5747643043}" dt="2023-09-30T16:59:08.343" v="114"/>
          <ac:spMkLst>
            <pc:docMk/>
            <pc:sldMk cId="3979132220" sldId="262"/>
            <ac:spMk id="11" creationId="{D4974D33-8DC5-464E-8C6D-BE58F0669C17}"/>
          </ac:spMkLst>
        </pc:spChg>
        <pc:picChg chg="add mod">
          <ac:chgData name="Rense Sam George" userId="S::georg183@purdue.edu::84f1bb3f-8ee3-4151-b567-c64dbc4f07ff" providerId="AD" clId="Web-{964C0034-42AA-A5EC-CC4F-FA5747643043}" dt="2023-09-30T16:59:08.343" v="114"/>
          <ac:picMkLst>
            <pc:docMk/>
            <pc:sldMk cId="3979132220" sldId="262"/>
            <ac:picMk id="4" creationId="{C4E9503D-D765-A71E-EA1E-A863FA8667B2}"/>
          </ac:picMkLst>
        </pc:picChg>
      </pc:sldChg>
      <pc:sldChg chg="addSp delSp modSp new mod setBg">
        <pc:chgData name="Rense Sam George" userId="S::georg183@purdue.edu::84f1bb3f-8ee3-4151-b567-c64dbc4f07ff" providerId="AD" clId="Web-{964C0034-42AA-A5EC-CC4F-FA5747643043}" dt="2023-09-30T17:00:03.641" v="127" actId="20577"/>
        <pc:sldMkLst>
          <pc:docMk/>
          <pc:sldMk cId="2720388332" sldId="263"/>
        </pc:sldMkLst>
        <pc:spChg chg="mod ord">
          <ac:chgData name="Rense Sam George" userId="S::georg183@purdue.edu::84f1bb3f-8ee3-4151-b567-c64dbc4f07ff" providerId="AD" clId="Web-{964C0034-42AA-A5EC-CC4F-FA5747643043}" dt="2023-09-30T16:59:57.766" v="123"/>
          <ac:spMkLst>
            <pc:docMk/>
            <pc:sldMk cId="2720388332" sldId="263"/>
            <ac:spMk id="2" creationId="{446C724F-97C3-391B-CF5C-A6F827A3E495}"/>
          </ac:spMkLst>
        </pc:spChg>
        <pc:spChg chg="del mod">
          <ac:chgData name="Rense Sam George" userId="S::georg183@purdue.edu::84f1bb3f-8ee3-4151-b567-c64dbc4f07ff" providerId="AD" clId="Web-{964C0034-42AA-A5EC-CC4F-FA5747643043}" dt="2023-09-30T16:55:36.523" v="105"/>
          <ac:spMkLst>
            <pc:docMk/>
            <pc:sldMk cId="2720388332" sldId="263"/>
            <ac:spMk id="3" creationId="{42FCB5EA-50F4-0B59-DBA2-77C961AF8436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36.523" v="105"/>
          <ac:spMkLst>
            <pc:docMk/>
            <pc:sldMk cId="2720388332" sldId="263"/>
            <ac:spMk id="5" creationId="{12609869-9E80-471B-A487-A53288E0E791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36.523" v="105"/>
          <ac:spMkLst>
            <pc:docMk/>
            <pc:sldMk cId="2720388332" sldId="263"/>
            <ac:spMk id="6" creationId="{7004738A-9D34-43E8-97D2-CA0EED4F8BE0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21.132" v="101"/>
          <ac:spMkLst>
            <pc:docMk/>
            <pc:sldMk cId="2720388332" sldId="263"/>
            <ac:spMk id="8" creationId="{1B15ED52-F352-441B-82BF-E0EA34836D08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36.523" v="105"/>
          <ac:spMkLst>
            <pc:docMk/>
            <pc:sldMk cId="2720388332" sldId="263"/>
            <ac:spMk id="9" creationId="{B8B8D07F-F13E-443E-BA68-2D26672D76B9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21.132" v="101"/>
          <ac:spMkLst>
            <pc:docMk/>
            <pc:sldMk cId="2720388332" sldId="263"/>
            <ac:spMk id="10" creationId="{3B2E3793-BFE6-45A2-9B7B-E18844431C99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36.523" v="105"/>
          <ac:spMkLst>
            <pc:docMk/>
            <pc:sldMk cId="2720388332" sldId="263"/>
            <ac:spMk id="11" creationId="{2813A4FA-24A5-41ED-A534-3807D1B2F344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21.132" v="101"/>
          <ac:spMkLst>
            <pc:docMk/>
            <pc:sldMk cId="2720388332" sldId="263"/>
            <ac:spMk id="12" creationId="{BC4C4868-CB8F-4AF9-9CDB-8108F2C19B67}"/>
          </ac:spMkLst>
        </pc:spChg>
        <pc:spChg chg="add mod">
          <ac:chgData name="Rense Sam George" userId="S::georg183@purdue.edu::84f1bb3f-8ee3-4151-b567-c64dbc4f07ff" providerId="AD" clId="Web-{964C0034-42AA-A5EC-CC4F-FA5747643043}" dt="2023-09-30T17:00:03.641" v="127" actId="20577"/>
          <ac:spMkLst>
            <pc:docMk/>
            <pc:sldMk cId="2720388332" sldId="263"/>
            <ac:spMk id="13" creationId="{7DF2BCA1-929F-7227-F013-D8F45FDB5679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21.132" v="101"/>
          <ac:spMkLst>
            <pc:docMk/>
            <pc:sldMk cId="2720388332" sldId="263"/>
            <ac:spMk id="14" creationId="{375E0459-6403-40CD-989D-56A4407CA12E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21.132" v="101"/>
          <ac:spMkLst>
            <pc:docMk/>
            <pc:sldMk cId="2720388332" sldId="263"/>
            <ac:spMk id="16" creationId="{53E5B1A8-3AC9-4BD1-9BBC-78CA94F2D1BA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5:36.523" v="105"/>
          <ac:spMkLst>
            <pc:docMk/>
            <pc:sldMk cId="2720388332" sldId="263"/>
            <ac:spMk id="18" creationId="{C3944F27-CA70-4E84-A51A-E6BF89558979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9:57.766" v="123"/>
          <ac:spMkLst>
            <pc:docMk/>
            <pc:sldMk cId="2720388332" sldId="263"/>
            <ac:spMk id="23" creationId="{F12E7CC5-C78B-4EBD-9565-3FA00FAA6CF2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9:57.766" v="123"/>
          <ac:spMkLst>
            <pc:docMk/>
            <pc:sldMk cId="2720388332" sldId="263"/>
            <ac:spMk id="25" creationId="{3A4529A5-F675-429F-8044-01372BB13422}"/>
          </ac:spMkLst>
        </pc:spChg>
        <pc:spChg chg="add del">
          <ac:chgData name="Rense Sam George" userId="S::georg183@purdue.edu::84f1bb3f-8ee3-4151-b567-c64dbc4f07ff" providerId="AD" clId="Web-{964C0034-42AA-A5EC-CC4F-FA5747643043}" dt="2023-09-30T16:59:57.766" v="123"/>
          <ac:spMkLst>
            <pc:docMk/>
            <pc:sldMk cId="2720388332" sldId="263"/>
            <ac:spMk id="27" creationId="{63DAB858-5A0C-4AFF-AAC6-705EDF8DB733}"/>
          </ac:spMkLst>
        </pc:spChg>
        <pc:spChg chg="add">
          <ac:chgData name="Rense Sam George" userId="S::georg183@purdue.edu::84f1bb3f-8ee3-4151-b567-c64dbc4f07ff" providerId="AD" clId="Web-{964C0034-42AA-A5EC-CC4F-FA5747643043}" dt="2023-09-30T16:59:57.766" v="123"/>
          <ac:spMkLst>
            <pc:docMk/>
            <pc:sldMk cId="2720388332" sldId="263"/>
            <ac:spMk id="32" creationId="{7B831B6F-405A-4B47-B9BB-5CA88F285844}"/>
          </ac:spMkLst>
        </pc:spChg>
        <pc:spChg chg="add">
          <ac:chgData name="Rense Sam George" userId="S::georg183@purdue.edu::84f1bb3f-8ee3-4151-b567-c64dbc4f07ff" providerId="AD" clId="Web-{964C0034-42AA-A5EC-CC4F-FA5747643043}" dt="2023-09-30T16:59:57.766" v="123"/>
          <ac:spMkLst>
            <pc:docMk/>
            <pc:sldMk cId="2720388332" sldId="263"/>
            <ac:spMk id="34" creationId="{15109354-9C5D-4F8C-B0E6-D1043C7BF20A}"/>
          </ac:spMkLst>
        </pc:spChg>
        <pc:spChg chg="add">
          <ac:chgData name="Rense Sam George" userId="S::georg183@purdue.edu::84f1bb3f-8ee3-4151-b567-c64dbc4f07ff" providerId="AD" clId="Web-{964C0034-42AA-A5EC-CC4F-FA5747643043}" dt="2023-09-30T16:59:57.766" v="123"/>
          <ac:spMkLst>
            <pc:docMk/>
            <pc:sldMk cId="2720388332" sldId="263"/>
            <ac:spMk id="36" creationId="{49B530FE-A87D-41A0-A920-ADC6539EAA44}"/>
          </ac:spMkLst>
        </pc:spChg>
        <pc:picChg chg="add del mod">
          <ac:chgData name="Rense Sam George" userId="S::georg183@purdue.edu::84f1bb3f-8ee3-4151-b567-c64dbc4f07ff" providerId="AD" clId="Web-{964C0034-42AA-A5EC-CC4F-FA5747643043}" dt="2023-09-30T16:59:40.891" v="117"/>
          <ac:picMkLst>
            <pc:docMk/>
            <pc:sldMk cId="2720388332" sldId="263"/>
            <ac:picMk id="4" creationId="{1CF633BE-4456-FB6E-AE03-44DD3549A3A6}"/>
          </ac:picMkLst>
        </pc:picChg>
        <pc:picChg chg="add mod">
          <ac:chgData name="Rense Sam George" userId="S::georg183@purdue.edu::84f1bb3f-8ee3-4151-b567-c64dbc4f07ff" providerId="AD" clId="Web-{964C0034-42AA-A5EC-CC4F-FA5747643043}" dt="2023-09-30T16:55:36.523" v="105"/>
          <ac:picMkLst>
            <pc:docMk/>
            <pc:sldMk cId="2720388332" sldId="263"/>
            <ac:picMk id="7" creationId="{EE65BB9A-F537-E61E-03CF-A80469625605}"/>
          </ac:picMkLst>
        </pc:picChg>
      </pc:sldChg>
    </pc:docChg>
  </pc:docChgLst>
  <pc:docChgLst>
    <pc:chgData name="Gaurang Singh" userId="S::sing1254@purdue.edu::c624f87a-a0d4-49e8-b8fd-34ff2d34f742" providerId="AD" clId="Web-{8E2EB165-33EE-50BB-8E42-716EB07CDF9B}"/>
    <pc:docChg chg="addSld delSld modSld">
      <pc:chgData name="Gaurang Singh" userId="S::sing1254@purdue.edu::c624f87a-a0d4-49e8-b8fd-34ff2d34f742" providerId="AD" clId="Web-{8E2EB165-33EE-50BB-8E42-716EB07CDF9B}" dt="2023-10-01T20:51:50.329" v="1669"/>
      <pc:docMkLst>
        <pc:docMk/>
      </pc:docMkLst>
      <pc:sldChg chg="addSp delSp modSp mod setBg setClrOvrMap">
        <pc:chgData name="Gaurang Singh" userId="S::sing1254@purdue.edu::c624f87a-a0d4-49e8-b8fd-34ff2d34f742" providerId="AD" clId="Web-{8E2EB165-33EE-50BB-8E42-716EB07CDF9B}" dt="2023-10-01T19:56:04.864" v="1288" actId="14100"/>
        <pc:sldMkLst>
          <pc:docMk/>
          <pc:sldMk cId="3995169640" sldId="256"/>
        </pc:sldMkLst>
        <pc:spChg chg="mod">
          <ac:chgData name="Gaurang Singh" userId="S::sing1254@purdue.edu::c624f87a-a0d4-49e8-b8fd-34ff2d34f742" providerId="AD" clId="Web-{8E2EB165-33EE-50BB-8E42-716EB07CDF9B}" dt="2023-10-01T19:24:10.675" v="1046" actId="1076"/>
          <ac:spMkLst>
            <pc:docMk/>
            <pc:sldMk cId="3995169640" sldId="256"/>
            <ac:spMk id="2" creationId="{37F8A845-C722-4311-6FB1-CAB4C5A9B834}"/>
          </ac:spMkLst>
        </pc:spChg>
        <pc:spChg chg="mod">
          <ac:chgData name="Gaurang Singh" userId="S::sing1254@purdue.edu::c624f87a-a0d4-49e8-b8fd-34ff2d34f742" providerId="AD" clId="Web-{8E2EB165-33EE-50BB-8E42-716EB07CDF9B}" dt="2023-10-01T19:56:04.864" v="1288" actId="14100"/>
          <ac:spMkLst>
            <pc:docMk/>
            <pc:sldMk cId="3995169640" sldId="256"/>
            <ac:spMk id="3" creationId="{2CB2F9AD-2AED-0A4C-C471-9147044077E6}"/>
          </ac:spMkLst>
        </pc:spChg>
        <pc:spChg chg="del">
          <ac:chgData name="Gaurang Singh" userId="S::sing1254@purdue.edu::c624f87a-a0d4-49e8-b8fd-34ff2d34f742" providerId="AD" clId="Web-{8E2EB165-33EE-50BB-8E42-716EB07CDF9B}" dt="2023-10-01T18:29:02.949" v="142"/>
          <ac:spMkLst>
            <pc:docMk/>
            <pc:sldMk cId="3995169640" sldId="256"/>
            <ac:spMk id="9" creationId="{71B2258F-86CA-4D4D-8270-BC05FCDEBFB3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18.706" v="1011"/>
          <ac:spMkLst>
            <pc:docMk/>
            <pc:sldMk cId="3995169640" sldId="256"/>
            <ac:spMk id="14" creationId="{6F828D28-8E09-41CC-8229-3070B5467A96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18.706" v="1011"/>
          <ac:spMkLst>
            <pc:docMk/>
            <pc:sldMk cId="3995169640" sldId="256"/>
            <ac:spMk id="16" creationId="{D5B012D8-7F27-4758-9AC6-C889B154BD73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18.706" v="1011"/>
          <ac:spMkLst>
            <pc:docMk/>
            <pc:sldMk cId="3995169640" sldId="256"/>
            <ac:spMk id="18" creationId="{4063B759-00FC-46D1-9898-8E8625268FAF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4:54.440" v="1002"/>
          <ac:spMkLst>
            <pc:docMk/>
            <pc:sldMk cId="3995169640" sldId="256"/>
            <ac:spMk id="23" creationId="{9AA72BD9-2C5A-4EDC-931F-5AA08EACA0F3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4:54.440" v="1002"/>
          <ac:spMkLst>
            <pc:docMk/>
            <pc:sldMk cId="3995169640" sldId="256"/>
            <ac:spMk id="25" creationId="{DD3981AC-7B61-4947-BCF3-F7AA7FA385B9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4:54.440" v="1002"/>
          <ac:spMkLst>
            <pc:docMk/>
            <pc:sldMk cId="3995169640" sldId="256"/>
            <ac:spMk id="27" creationId="{55D4142C-5077-457F-A6AD-3FECFDB39685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4:54.440" v="1002"/>
          <ac:spMkLst>
            <pc:docMk/>
            <pc:sldMk cId="3995169640" sldId="256"/>
            <ac:spMk id="29" creationId="{7A5F0580-5EE9-419F-96EE-B6529EF6E7D0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06.893" v="1004"/>
          <ac:spMkLst>
            <pc:docMk/>
            <pc:sldMk cId="3995169640" sldId="256"/>
            <ac:spMk id="34" creationId="{94714483-7072-431F-9DBE-87F44E4D44BC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06.893" v="1004"/>
          <ac:spMkLst>
            <pc:docMk/>
            <pc:sldMk cId="3995169640" sldId="256"/>
            <ac:spMk id="35" creationId="{E2683E3F-F855-4549-84F8-42064EC0F247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06.893" v="1004"/>
          <ac:spMkLst>
            <pc:docMk/>
            <pc:sldMk cId="3995169640" sldId="256"/>
            <ac:spMk id="36" creationId="{495892E1-F4A5-4991-AC52-4F417B14A2A2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06.893" v="1004"/>
          <ac:spMkLst>
            <pc:docMk/>
            <pc:sldMk cId="3995169640" sldId="256"/>
            <ac:spMk id="43" creationId="{832F3179-0CD5-40C8-9939-D8355006F7BA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09.456" v="1006"/>
          <ac:spMkLst>
            <pc:docMk/>
            <pc:sldMk cId="3995169640" sldId="256"/>
            <ac:spMk id="51" creationId="{53306540-870A-7346-8CFF-A1B08DE50CF9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11.862" v="1008"/>
          <ac:spMkLst>
            <pc:docMk/>
            <pc:sldMk cId="3995169640" sldId="256"/>
            <ac:spMk id="53" creationId="{53306540-870A-7346-8CFF-A1B08DE50CF9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18.581" v="1010"/>
          <ac:spMkLst>
            <pc:docMk/>
            <pc:sldMk cId="3995169640" sldId="256"/>
            <ac:spMk id="58" creationId="{53306540-870A-7346-8CFF-A1B08DE50CF9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5:50.910" v="1015"/>
          <ac:spMkLst>
            <pc:docMk/>
            <pc:sldMk cId="3995169640" sldId="256"/>
            <ac:spMk id="60" creationId="{71B2258F-86CA-4D4D-8270-BC05FCDEBFB3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583" v="1023"/>
          <ac:spMkLst>
            <pc:docMk/>
            <pc:sldMk cId="3995169640" sldId="256"/>
            <ac:spMk id="65" creationId="{7C432AFE-B3D2-4BFF-BF8F-96C27AFF1AC7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583" v="1023"/>
          <ac:spMkLst>
            <pc:docMk/>
            <pc:sldMk cId="3995169640" sldId="256"/>
            <ac:spMk id="67" creationId="{AF2F604E-43BE-4DC3-B983-E071523364F8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583" v="1023"/>
          <ac:spMkLst>
            <pc:docMk/>
            <pc:sldMk cId="3995169640" sldId="256"/>
            <ac:spMk id="69" creationId="{08C9B587-E65E-4B52-B37C-ABEBB6E87928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442" v="1022"/>
          <ac:spMkLst>
            <pc:docMk/>
            <pc:sldMk cId="3995169640" sldId="256"/>
            <ac:spMk id="74" creationId="{73BCEA90-F7D5-4EC1-9BE2-5A49A20F4B1D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442" v="1022"/>
          <ac:spMkLst>
            <pc:docMk/>
            <pc:sldMk cId="3995169640" sldId="256"/>
            <ac:spMk id="76" creationId="{9848F91B-FA65-4A06-A177-8CCF7EBC8631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442" v="1022"/>
          <ac:spMkLst>
            <pc:docMk/>
            <pc:sldMk cId="3995169640" sldId="256"/>
            <ac:spMk id="78" creationId="{2CF7CF5F-D747-47B3-80B1-8392750446C6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442" v="1022"/>
          <ac:spMkLst>
            <pc:docMk/>
            <pc:sldMk cId="3995169640" sldId="256"/>
            <ac:spMk id="80" creationId="{820B6604-1FF9-43F5-AC47-3D41CB2F563B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442" v="1022"/>
          <ac:spMkLst>
            <pc:docMk/>
            <pc:sldMk cId="3995169640" sldId="256"/>
            <ac:spMk id="82" creationId="{D98779F6-5395-4B82-BDCB-4ADF6A5BB9E5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442" v="1022"/>
          <ac:spMkLst>
            <pc:docMk/>
            <pc:sldMk cId="3995169640" sldId="256"/>
            <ac:spMk id="84" creationId="{CE1108CD-786E-4304-9504-9C5AD64829D2}"/>
          </ac:spMkLst>
        </pc:spChg>
        <pc:spChg chg="add del">
          <ac:chgData name="Gaurang Singh" userId="S::sing1254@purdue.edu::c624f87a-a0d4-49e8-b8fd-34ff2d34f742" providerId="AD" clId="Web-{8E2EB165-33EE-50BB-8E42-716EB07CDF9B}" dt="2023-10-01T19:16:31.442" v="1022"/>
          <ac:spMkLst>
            <pc:docMk/>
            <pc:sldMk cId="3995169640" sldId="256"/>
            <ac:spMk id="86" creationId="{C70191CD-D48F-4F7A-8077-0380603A29E2}"/>
          </ac:spMkLst>
        </pc:spChg>
        <pc:spChg chg="add">
          <ac:chgData name="Gaurang Singh" userId="S::sing1254@purdue.edu::c624f87a-a0d4-49e8-b8fd-34ff2d34f742" providerId="AD" clId="Web-{8E2EB165-33EE-50BB-8E42-716EB07CDF9B}" dt="2023-10-01T19:16:31.583" v="1023"/>
          <ac:spMkLst>
            <pc:docMk/>
            <pc:sldMk cId="3995169640" sldId="256"/>
            <ac:spMk id="88" creationId="{53306540-870A-7346-8CFF-A1B08DE50CF9}"/>
          </ac:spMkLst>
        </pc:spChg>
        <pc:grpChg chg="add del">
          <ac:chgData name="Gaurang Singh" userId="S::sing1254@purdue.edu::c624f87a-a0d4-49e8-b8fd-34ff2d34f742" providerId="AD" clId="Web-{8E2EB165-33EE-50BB-8E42-716EB07CDF9B}" dt="2023-10-01T19:15:06.893" v="1004"/>
          <ac:grpSpMkLst>
            <pc:docMk/>
            <pc:sldMk cId="3995169640" sldId="256"/>
            <ac:grpSpMk id="37" creationId="{8FC90B1E-0223-4440-AF22-8F32F6F0C7D2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15:06.893" v="1004"/>
          <ac:grpSpMkLst>
            <pc:docMk/>
            <pc:sldMk cId="3995169640" sldId="256"/>
            <ac:grpSpMk id="42" creationId="{ACF597F8-76AA-44FA-8E6A-06223B66C0DD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15:06.893" v="1004"/>
          <ac:grpSpMkLst>
            <pc:docMk/>
            <pc:sldMk cId="3995169640" sldId="256"/>
            <ac:grpSpMk id="45" creationId="{11CE155D-684B-4F5E-B835-C52765E310E7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15:11.862" v="1008"/>
          <ac:grpSpMkLst>
            <pc:docMk/>
            <pc:sldMk cId="3995169640" sldId="256"/>
            <ac:grpSpMk id="54" creationId="{2D7A9D39-0AFA-32B6-688E-CD8F1FA60C51}"/>
          </ac:grpSpMkLst>
        </pc:grpChg>
        <pc:graphicFrameChg chg="del">
          <ac:chgData name="Gaurang Singh" userId="S::sing1254@purdue.edu::c624f87a-a0d4-49e8-b8fd-34ff2d34f742" providerId="AD" clId="Web-{8E2EB165-33EE-50BB-8E42-716EB07CDF9B}" dt="2023-10-01T19:26:06.913" v="1050"/>
          <ac:graphicFrameMkLst>
            <pc:docMk/>
            <pc:sldMk cId="3995169640" sldId="256"/>
            <ac:graphicFrameMk id="6" creationId="{EE52DFA9-8C59-09DA-D453-A57645327B21}"/>
          </ac:graphicFrameMkLst>
        </pc:graphicFrameChg>
        <pc:picChg chg="del">
          <ac:chgData name="Gaurang Singh" userId="S::sing1254@purdue.edu::c624f87a-a0d4-49e8-b8fd-34ff2d34f742" providerId="AD" clId="Web-{8E2EB165-33EE-50BB-8E42-716EB07CDF9B}" dt="2023-10-01T19:20:58.139" v="1033"/>
          <ac:picMkLst>
            <pc:docMk/>
            <pc:sldMk cId="3995169640" sldId="256"/>
            <ac:picMk id="4" creationId="{87E7BFCA-D1C7-1110-4C71-FA7DEA8EE933}"/>
          </ac:picMkLst>
        </pc:picChg>
        <pc:picChg chg="add del mod">
          <ac:chgData name="Gaurang Singh" userId="S::sing1254@purdue.edu::c624f87a-a0d4-49e8-b8fd-34ff2d34f742" providerId="AD" clId="Web-{8E2EB165-33EE-50BB-8E42-716EB07CDF9B}" dt="2023-10-01T19:16:31.583" v="1023"/>
          <ac:picMkLst>
            <pc:docMk/>
            <pc:sldMk cId="3995169640" sldId="256"/>
            <ac:picMk id="5" creationId="{1ED06EA5-2E0F-17C9-F9CA-98B903376026}"/>
          </ac:picMkLst>
        </pc:picChg>
      </pc:sldChg>
      <pc:sldChg chg="addSp delSp modSp">
        <pc:chgData name="Gaurang Singh" userId="S::sing1254@purdue.edu::c624f87a-a0d4-49e8-b8fd-34ff2d34f742" providerId="AD" clId="Web-{8E2EB165-33EE-50BB-8E42-716EB07CDF9B}" dt="2023-10-01T20:48:52.288" v="1667" actId="1076"/>
        <pc:sldMkLst>
          <pc:docMk/>
          <pc:sldMk cId="2884509637" sldId="257"/>
        </pc:sldMkLst>
        <pc:spChg chg="mod">
          <ac:chgData name="Gaurang Singh" userId="S::sing1254@purdue.edu::c624f87a-a0d4-49e8-b8fd-34ff2d34f742" providerId="AD" clId="Web-{8E2EB165-33EE-50BB-8E42-716EB07CDF9B}" dt="2023-10-01T19:51:23.591" v="1269"/>
          <ac:spMkLst>
            <pc:docMk/>
            <pc:sldMk cId="2884509637" sldId="257"/>
            <ac:spMk id="2" creationId="{615A8EAD-63B4-B068-7B4B-93CFDA6B2CFB}"/>
          </ac:spMkLst>
        </pc:spChg>
        <pc:spChg chg="add del">
          <ac:chgData name="Gaurang Singh" userId="S::sing1254@purdue.edu::c624f87a-a0d4-49e8-b8fd-34ff2d34f742" providerId="AD" clId="Web-{8E2EB165-33EE-50BB-8E42-716EB07CDF9B}" dt="2023-10-01T20:24:42.815" v="1290"/>
          <ac:spMkLst>
            <pc:docMk/>
            <pc:sldMk cId="2884509637" sldId="257"/>
            <ac:spMk id="5" creationId="{2A6C2F9D-E9A1-D968-184A-1DE754E64A3C}"/>
          </ac:spMkLst>
        </pc:spChg>
        <pc:spChg chg="mod ord">
          <ac:chgData name="Gaurang Singh" userId="S::sing1254@purdue.edu::c624f87a-a0d4-49e8-b8fd-34ff2d34f742" providerId="AD" clId="Web-{8E2EB165-33EE-50BB-8E42-716EB07CDF9B}" dt="2023-10-01T19:52:11.171" v="1282" actId="20577"/>
          <ac:spMkLst>
            <pc:docMk/>
            <pc:sldMk cId="2884509637" sldId="257"/>
            <ac:spMk id="6" creationId="{050A4A13-E3ED-426C-6721-4F97C6FD2D27}"/>
          </ac:spMkLst>
        </pc:spChg>
        <pc:spChg chg="add mod">
          <ac:chgData name="Gaurang Singh" userId="S::sing1254@purdue.edu::c624f87a-a0d4-49e8-b8fd-34ff2d34f742" providerId="AD" clId="Web-{8E2EB165-33EE-50BB-8E42-716EB07CDF9B}" dt="2023-10-01T20:48:52.288" v="1667" actId="1076"/>
          <ac:spMkLst>
            <pc:docMk/>
            <pc:sldMk cId="2884509637" sldId="257"/>
            <ac:spMk id="7" creationId="{C449BA6F-7BCD-FCEC-5D26-CCD9FCC7C771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2:31.017" v="175"/>
          <ac:spMkLst>
            <pc:docMk/>
            <pc:sldMk cId="2884509637" sldId="257"/>
            <ac:spMk id="11" creationId="{743AA782-23D1-4521-8CAD-47662984AA08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2:31.017" v="175"/>
          <ac:spMkLst>
            <pc:docMk/>
            <pc:sldMk cId="2884509637" sldId="257"/>
            <ac:spMk id="13" creationId="{71877DBC-BB60-40F0-AC93-2ACDBAAE60CE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2:31.001" v="174"/>
          <ac:spMkLst>
            <pc:docMk/>
            <pc:sldMk cId="2884509637" sldId="257"/>
            <ac:spMk id="18" creationId="{A8908DB7-C3A6-4FCB-9820-CEE02B398C4A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2:31.001" v="174"/>
          <ac:spMkLst>
            <pc:docMk/>
            <pc:sldMk cId="2884509637" sldId="257"/>
            <ac:spMk id="20" creationId="{535742DD-1B16-4E9D-B715-0D74B4574A68}"/>
          </ac:spMkLst>
        </pc:spChg>
        <pc:spChg chg="add del">
          <ac:chgData name="Gaurang Singh" userId="S::sing1254@purdue.edu::c624f87a-a0d4-49e8-b8fd-34ff2d34f742" providerId="AD" clId="Web-{8E2EB165-33EE-50BB-8E42-716EB07CDF9B}" dt="2023-10-01T19:51:23.591" v="1269"/>
          <ac:spMkLst>
            <pc:docMk/>
            <pc:sldMk cId="2884509637" sldId="257"/>
            <ac:spMk id="27" creationId="{0D7B6173-1D58-48E2-83CF-37350F315F75}"/>
          </ac:spMkLst>
        </pc:spChg>
        <pc:spChg chg="add del">
          <ac:chgData name="Gaurang Singh" userId="S::sing1254@purdue.edu::c624f87a-a0d4-49e8-b8fd-34ff2d34f742" providerId="AD" clId="Web-{8E2EB165-33EE-50BB-8E42-716EB07CDF9B}" dt="2023-10-01T19:51:23.591" v="1269"/>
          <ac:spMkLst>
            <pc:docMk/>
            <pc:sldMk cId="2884509637" sldId="257"/>
            <ac:spMk id="28" creationId="{7803386D-8EC0-490A-9296-FAFCF1ADA274}"/>
          </ac:spMkLst>
        </pc:spChg>
        <pc:spChg chg="add del">
          <ac:chgData name="Gaurang Singh" userId="S::sing1254@purdue.edu::c624f87a-a0d4-49e8-b8fd-34ff2d34f742" providerId="AD" clId="Web-{8E2EB165-33EE-50BB-8E42-716EB07CDF9B}" dt="2023-10-01T19:28:46.526" v="1060"/>
          <ac:spMkLst>
            <pc:docMk/>
            <pc:sldMk cId="2884509637" sldId="257"/>
            <ac:spMk id="30" creationId="{D7A453D2-15D8-4403-815F-291FA16340D9}"/>
          </ac:spMkLst>
        </pc:spChg>
        <pc:spChg chg="add del">
          <ac:chgData name="Gaurang Singh" userId="S::sing1254@purdue.edu::c624f87a-a0d4-49e8-b8fd-34ff2d34f742" providerId="AD" clId="Web-{8E2EB165-33EE-50BB-8E42-716EB07CDF9B}" dt="2023-10-01T19:28:46.526" v="1060"/>
          <ac:spMkLst>
            <pc:docMk/>
            <pc:sldMk cId="2884509637" sldId="257"/>
            <ac:spMk id="32" creationId="{8161EA6B-09CA-445B-AB0D-8DF76FA92DEF}"/>
          </ac:spMkLst>
        </pc:spChg>
        <pc:spChg chg="add del">
          <ac:chgData name="Gaurang Singh" userId="S::sing1254@purdue.edu::c624f87a-a0d4-49e8-b8fd-34ff2d34f742" providerId="AD" clId="Web-{8E2EB165-33EE-50BB-8E42-716EB07CDF9B}" dt="2023-10-01T19:51:23.591" v="1269"/>
          <ac:spMkLst>
            <pc:docMk/>
            <pc:sldMk cId="2884509637" sldId="257"/>
            <ac:spMk id="36" creationId="{D87C4F29-0DC4-4901-A2FD-7C88889E6035}"/>
          </ac:spMkLst>
        </pc:spChg>
        <pc:spChg chg="add del">
          <ac:chgData name="Gaurang Singh" userId="S::sing1254@purdue.edu::c624f87a-a0d4-49e8-b8fd-34ff2d34f742" providerId="AD" clId="Web-{8E2EB165-33EE-50BB-8E42-716EB07CDF9B}" dt="2023-10-01T19:51:23.591" v="1269"/>
          <ac:spMkLst>
            <pc:docMk/>
            <pc:sldMk cId="2884509637" sldId="257"/>
            <ac:spMk id="38" creationId="{E6A781BA-2341-444F-811D-870633C4FB0B}"/>
          </ac:spMkLst>
        </pc:spChg>
        <pc:spChg chg="add">
          <ac:chgData name="Gaurang Singh" userId="S::sing1254@purdue.edu::c624f87a-a0d4-49e8-b8fd-34ff2d34f742" providerId="AD" clId="Web-{8E2EB165-33EE-50BB-8E42-716EB07CDF9B}" dt="2023-10-01T19:51:23.591" v="1269"/>
          <ac:spMkLst>
            <pc:docMk/>
            <pc:sldMk cId="2884509637" sldId="257"/>
            <ac:spMk id="43" creationId="{A51A0227-072A-4F5F-928C-E2C3E5CCD10C}"/>
          </ac:spMkLst>
        </pc:spChg>
        <pc:spChg chg="add">
          <ac:chgData name="Gaurang Singh" userId="S::sing1254@purdue.edu::c624f87a-a0d4-49e8-b8fd-34ff2d34f742" providerId="AD" clId="Web-{8E2EB165-33EE-50BB-8E42-716EB07CDF9B}" dt="2023-10-01T19:51:23.591" v="1269"/>
          <ac:spMkLst>
            <pc:docMk/>
            <pc:sldMk cId="2884509637" sldId="257"/>
            <ac:spMk id="45" creationId="{35D99776-4B38-47DF-A302-11AD9AF87ACA}"/>
          </ac:spMkLst>
        </pc:spChg>
        <pc:spChg chg="add del">
          <ac:chgData name="Gaurang Singh" userId="S::sing1254@purdue.edu::c624f87a-a0d4-49e8-b8fd-34ff2d34f742" providerId="AD" clId="Web-{8E2EB165-33EE-50BB-8E42-716EB07CDF9B}" dt="2023-10-01T19:28:46.526" v="1060"/>
          <ac:spMkLst>
            <pc:docMk/>
            <pc:sldMk cId="2884509637" sldId="257"/>
            <ac:spMk id="48" creationId="{B8114C98-A349-4111-A123-E8EAB86ABE30}"/>
          </ac:spMkLst>
        </pc:spChg>
        <pc:spChg chg="add del">
          <ac:chgData name="Gaurang Singh" userId="S::sing1254@purdue.edu::c624f87a-a0d4-49e8-b8fd-34ff2d34f742" providerId="AD" clId="Web-{8E2EB165-33EE-50BB-8E42-716EB07CDF9B}" dt="2023-10-01T19:28:46.526" v="1060"/>
          <ac:spMkLst>
            <pc:docMk/>
            <pc:sldMk cId="2884509637" sldId="257"/>
            <ac:spMk id="56" creationId="{E2D3D3F2-ABBB-4453-B1C5-1BEBF7E4DD56}"/>
          </ac:spMkLst>
        </pc:spChg>
        <pc:spChg chg="add del">
          <ac:chgData name="Gaurang Singh" userId="S::sing1254@purdue.edu::c624f87a-a0d4-49e8-b8fd-34ff2d34f742" providerId="AD" clId="Web-{8E2EB165-33EE-50BB-8E42-716EB07CDF9B}" dt="2023-10-01T19:30:04.544" v="1070"/>
          <ac:spMkLst>
            <pc:docMk/>
            <pc:sldMk cId="2884509637" sldId="257"/>
            <ac:spMk id="64" creationId="{8761DDFE-071F-4200-B0AA-394476C2D2D6}"/>
          </ac:spMkLst>
        </pc:spChg>
        <pc:grpChg chg="add del">
          <ac:chgData name="Gaurang Singh" userId="S::sing1254@purdue.edu::c624f87a-a0d4-49e8-b8fd-34ff2d34f742" providerId="AD" clId="Web-{8E2EB165-33EE-50BB-8E42-716EB07CDF9B}" dt="2023-10-01T19:50:58.809" v="1268"/>
          <ac:grpSpMkLst>
            <pc:docMk/>
            <pc:sldMk cId="2884509637" sldId="257"/>
            <ac:grpSpMk id="24" creationId="{59D47941-986F-4A15-FC41-7527D904BDD5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28:46.526" v="1060"/>
          <ac:grpSpMkLst>
            <pc:docMk/>
            <pc:sldMk cId="2884509637" sldId="257"/>
            <ac:grpSpMk id="34" creationId="{AF19A774-30A5-488B-9BAF-629C6440294E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28:46.526" v="1060"/>
          <ac:grpSpMkLst>
            <pc:docMk/>
            <pc:sldMk cId="2884509637" sldId="257"/>
            <ac:grpSpMk id="40" creationId="{5BE0D975-7725-493F-8862-ED40C46BE35E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28:46.526" v="1060"/>
          <ac:grpSpMkLst>
            <pc:docMk/>
            <pc:sldMk cId="2884509637" sldId="257"/>
            <ac:grpSpMk id="50" creationId="{670FB431-AE18-414D-92F4-1D12D1991152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28:46.526" v="1060"/>
          <ac:grpSpMkLst>
            <pc:docMk/>
            <pc:sldMk cId="2884509637" sldId="257"/>
            <ac:grpSpMk id="58" creationId="{8214E4A5-A0D2-42C4-8D14-D2A7E495F041}"/>
          </ac:grpSpMkLst>
        </pc:grpChg>
        <pc:graphicFrameChg chg="mod ord modGraphic">
          <ac:chgData name="Gaurang Singh" userId="S::sing1254@purdue.edu::c624f87a-a0d4-49e8-b8fd-34ff2d34f742" providerId="AD" clId="Web-{8E2EB165-33EE-50BB-8E42-716EB07CDF9B}" dt="2023-10-01T19:51:23.591" v="1269"/>
          <ac:graphicFrameMkLst>
            <pc:docMk/>
            <pc:sldMk cId="2884509637" sldId="257"/>
            <ac:graphicFrameMk id="4" creationId="{47E77702-024C-E18E-F737-B50D9D2FBAB0}"/>
          </ac:graphicFrameMkLst>
        </pc:graphicFrameChg>
        <pc:picChg chg="mod ord">
          <ac:chgData name="Gaurang Singh" userId="S::sing1254@purdue.edu::c624f87a-a0d4-49e8-b8fd-34ff2d34f742" providerId="AD" clId="Web-{8E2EB165-33EE-50BB-8E42-716EB07CDF9B}" dt="2023-10-01T19:51:23.591" v="1269"/>
          <ac:picMkLst>
            <pc:docMk/>
            <pc:sldMk cId="2884509637" sldId="257"/>
            <ac:picMk id="3" creationId="{CABD9134-284A-203B-D496-662C4878D401}"/>
          </ac:picMkLst>
        </pc:picChg>
        <pc:picChg chg="add del">
          <ac:chgData name="Gaurang Singh" userId="S::sing1254@purdue.edu::c624f87a-a0d4-49e8-b8fd-34ff2d34f742" providerId="AD" clId="Web-{8E2EB165-33EE-50BB-8E42-716EB07CDF9B}" dt="2023-10-01T19:51:23.591" v="1269"/>
          <ac:picMkLst>
            <pc:docMk/>
            <pc:sldMk cId="2884509637" sldId="257"/>
            <ac:picMk id="29" creationId="{C4720EDA-E218-43A9-8817-08F09F4DB6CA}"/>
          </ac:picMkLst>
        </pc:picChg>
      </pc:sldChg>
      <pc:sldChg chg="addSp delSp modSp">
        <pc:chgData name="Gaurang Singh" userId="S::sing1254@purdue.edu::c624f87a-a0d4-49e8-b8fd-34ff2d34f742" providerId="AD" clId="Web-{8E2EB165-33EE-50BB-8E42-716EB07CDF9B}" dt="2023-10-01T19:50:42.200" v="1267"/>
        <pc:sldMkLst>
          <pc:docMk/>
          <pc:sldMk cId="2407620455" sldId="258"/>
        </pc:sldMkLst>
        <pc:spChg chg="mod">
          <ac:chgData name="Gaurang Singh" userId="S::sing1254@purdue.edu::c624f87a-a0d4-49e8-b8fd-34ff2d34f742" providerId="AD" clId="Web-{8E2EB165-33EE-50BB-8E42-716EB07CDF9B}" dt="2023-10-01T19:50:42.200" v="1267"/>
          <ac:spMkLst>
            <pc:docMk/>
            <pc:sldMk cId="2407620455" sldId="258"/>
            <ac:spMk id="2" creationId="{D80446A7-7CD6-FD21-1FC6-268F838EFBC2}"/>
          </ac:spMkLst>
        </pc:spChg>
        <pc:spChg chg="del">
          <ac:chgData name="Gaurang Singh" userId="S::sing1254@purdue.edu::c624f87a-a0d4-49e8-b8fd-34ff2d34f742" providerId="AD" clId="Web-{8E2EB165-33EE-50BB-8E42-716EB07CDF9B}" dt="2023-10-01T19:50:42.200" v="1267"/>
          <ac:spMkLst>
            <pc:docMk/>
            <pc:sldMk cId="2407620455" sldId="258"/>
            <ac:spMk id="6" creationId="{743AA782-23D1-4521-8CAD-47662984AA08}"/>
          </ac:spMkLst>
        </pc:spChg>
        <pc:spChg chg="del">
          <ac:chgData name="Gaurang Singh" userId="S::sing1254@purdue.edu::c624f87a-a0d4-49e8-b8fd-34ff2d34f742" providerId="AD" clId="Web-{8E2EB165-33EE-50BB-8E42-716EB07CDF9B}" dt="2023-10-01T19:50:42.200" v="1267"/>
          <ac:spMkLst>
            <pc:docMk/>
            <pc:sldMk cId="2407620455" sldId="258"/>
            <ac:spMk id="8" creationId="{71877DBC-BB60-40F0-AC93-2ACDBAAE60CE}"/>
          </ac:spMkLst>
        </pc:spChg>
        <pc:spChg chg="add">
          <ac:chgData name="Gaurang Singh" userId="S::sing1254@purdue.edu::c624f87a-a0d4-49e8-b8fd-34ff2d34f742" providerId="AD" clId="Web-{8E2EB165-33EE-50BB-8E42-716EB07CDF9B}" dt="2023-10-01T19:50:42.200" v="1267"/>
          <ac:spMkLst>
            <pc:docMk/>
            <pc:sldMk cId="2407620455" sldId="258"/>
            <ac:spMk id="16" creationId="{6753252F-4873-4F63-801D-CC719279A7D5}"/>
          </ac:spMkLst>
        </pc:spChg>
        <pc:spChg chg="add">
          <ac:chgData name="Gaurang Singh" userId="S::sing1254@purdue.edu::c624f87a-a0d4-49e8-b8fd-34ff2d34f742" providerId="AD" clId="Web-{8E2EB165-33EE-50BB-8E42-716EB07CDF9B}" dt="2023-10-01T19:50:42.200" v="1267"/>
          <ac:spMkLst>
            <pc:docMk/>
            <pc:sldMk cId="2407620455" sldId="258"/>
            <ac:spMk id="18" creationId="{047C8CCB-F95D-4249-92DD-651249D3535A}"/>
          </ac:spMkLst>
        </pc:spChg>
        <pc:graphicFrameChg chg="mod modGraphic">
          <ac:chgData name="Gaurang Singh" userId="S::sing1254@purdue.edu::c624f87a-a0d4-49e8-b8fd-34ff2d34f742" providerId="AD" clId="Web-{8E2EB165-33EE-50BB-8E42-716EB07CDF9B}" dt="2023-10-01T19:50:42.200" v="1267"/>
          <ac:graphicFrameMkLst>
            <pc:docMk/>
            <pc:sldMk cId="2407620455" sldId="258"/>
            <ac:graphicFrameMk id="11" creationId="{BE2E6A09-655C-74D2-548F-7B0986DD0392}"/>
          </ac:graphicFrameMkLst>
        </pc:graphicFrameChg>
      </pc:sldChg>
      <pc:sldChg chg="addSp delSp modSp">
        <pc:chgData name="Gaurang Singh" userId="S::sing1254@purdue.edu::c624f87a-a0d4-49e8-b8fd-34ff2d34f742" providerId="AD" clId="Web-{8E2EB165-33EE-50BB-8E42-716EB07CDF9B}" dt="2023-10-01T20:51:50.329" v="1669"/>
        <pc:sldMkLst>
          <pc:docMk/>
          <pc:sldMk cId="95239259" sldId="259"/>
        </pc:sldMkLst>
        <pc:spChg chg="mod ord">
          <ac:chgData name="Gaurang Singh" userId="S::sing1254@purdue.edu::c624f87a-a0d4-49e8-b8fd-34ff2d34f742" providerId="AD" clId="Web-{8E2EB165-33EE-50BB-8E42-716EB07CDF9B}" dt="2023-10-01T19:11:11.637" v="965" actId="1076"/>
          <ac:spMkLst>
            <pc:docMk/>
            <pc:sldMk cId="95239259" sldId="259"/>
            <ac:spMk id="2" creationId="{95E365AE-F8F5-BE66-968F-3011B56BA423}"/>
          </ac:spMkLst>
        </pc:spChg>
        <pc:spChg chg="add del mod">
          <ac:chgData name="Gaurang Singh" userId="S::sing1254@purdue.edu::c624f87a-a0d4-49e8-b8fd-34ff2d34f742" providerId="AD" clId="Web-{8E2EB165-33EE-50BB-8E42-716EB07CDF9B}" dt="2023-10-01T20:51:50.329" v="1669"/>
          <ac:spMkLst>
            <pc:docMk/>
            <pc:sldMk cId="95239259" sldId="259"/>
            <ac:spMk id="3" creationId="{79D36EF2-9C0F-2313-891C-1E8BFEF3AD58}"/>
          </ac:spMkLst>
        </pc:spChg>
        <pc:spChg chg="add del mod">
          <ac:chgData name="Gaurang Singh" userId="S::sing1254@purdue.edu::c624f87a-a0d4-49e8-b8fd-34ff2d34f742" providerId="AD" clId="Web-{8E2EB165-33EE-50BB-8E42-716EB07CDF9B}" dt="2023-10-01T19:06:56.162" v="947"/>
          <ac:spMkLst>
            <pc:docMk/>
            <pc:sldMk cId="95239259" sldId="259"/>
            <ac:spMk id="5" creationId="{20535843-B0C0-E4BA-93C9-75091A446704}"/>
          </ac:spMkLst>
        </pc:spChg>
        <pc:spChg chg="add del mod">
          <ac:chgData name="Gaurang Singh" userId="S::sing1254@purdue.edu::c624f87a-a0d4-49e8-b8fd-34ff2d34f742" providerId="AD" clId="Web-{8E2EB165-33EE-50BB-8E42-716EB07CDF9B}" dt="2023-10-01T19:10:24.089" v="961"/>
          <ac:spMkLst>
            <pc:docMk/>
            <pc:sldMk cId="95239259" sldId="259"/>
            <ac:spMk id="6" creationId="{3C1281AD-7CB4-3414-5294-1DC4D0D981C6}"/>
          </ac:spMkLst>
        </pc:spChg>
        <pc:spChg chg="del">
          <ac:chgData name="Gaurang Singh" userId="S::sing1254@purdue.edu::c624f87a-a0d4-49e8-b8fd-34ff2d34f742" providerId="AD" clId="Web-{8E2EB165-33EE-50BB-8E42-716EB07CDF9B}" dt="2023-10-01T19:06:33.177" v="943"/>
          <ac:spMkLst>
            <pc:docMk/>
            <pc:sldMk cId="95239259" sldId="259"/>
            <ac:spMk id="28" creationId="{100EDD19-6802-4EC3-95CE-CFFAB042CFD6}"/>
          </ac:spMkLst>
        </pc:spChg>
        <pc:spChg chg="del">
          <ac:chgData name="Gaurang Singh" userId="S::sing1254@purdue.edu::c624f87a-a0d4-49e8-b8fd-34ff2d34f742" providerId="AD" clId="Web-{8E2EB165-33EE-50BB-8E42-716EB07CDF9B}" dt="2023-10-01T19:06:33.177" v="943"/>
          <ac:spMkLst>
            <pc:docMk/>
            <pc:sldMk cId="95239259" sldId="259"/>
            <ac:spMk id="30" creationId="{DB17E863-922E-4C26-BD64-E8FD41D28661}"/>
          </ac:spMkLst>
        </pc:spChg>
        <pc:spChg chg="add del">
          <ac:chgData name="Gaurang Singh" userId="S::sing1254@purdue.edu::c624f87a-a0d4-49e8-b8fd-34ff2d34f742" providerId="AD" clId="Web-{8E2EB165-33EE-50BB-8E42-716EB07CDF9B}" dt="2023-10-01T19:08:25.367" v="955"/>
          <ac:spMkLst>
            <pc:docMk/>
            <pc:sldMk cId="95239259" sldId="259"/>
            <ac:spMk id="37" creationId="{245A9F99-D9B1-4094-A2E2-B90AC1DB7B9C}"/>
          </ac:spMkLst>
        </pc:spChg>
        <pc:spChg chg="add del">
          <ac:chgData name="Gaurang Singh" userId="S::sing1254@purdue.edu::c624f87a-a0d4-49e8-b8fd-34ff2d34f742" providerId="AD" clId="Web-{8E2EB165-33EE-50BB-8E42-716EB07CDF9B}" dt="2023-10-01T19:08:25.367" v="955"/>
          <ac:spMkLst>
            <pc:docMk/>
            <pc:sldMk cId="95239259" sldId="259"/>
            <ac:spMk id="39" creationId="{B7FAF607-473A-4A43-A23D-BBFF5C4117BB}"/>
          </ac:spMkLst>
        </pc:spChg>
        <pc:spChg chg="add del">
          <ac:chgData name="Gaurang Singh" userId="S::sing1254@purdue.edu::c624f87a-a0d4-49e8-b8fd-34ff2d34f742" providerId="AD" clId="Web-{8E2EB165-33EE-50BB-8E42-716EB07CDF9B}" dt="2023-10-01T19:08:25.367" v="955"/>
          <ac:spMkLst>
            <pc:docMk/>
            <pc:sldMk cId="95239259" sldId="259"/>
            <ac:spMk id="51" creationId="{EAED1919-54A1-41C9-B30B-A3FF3F58E38B}"/>
          </ac:spMkLst>
        </pc:spChg>
        <pc:spChg chg="add del">
          <ac:chgData name="Gaurang Singh" userId="S::sing1254@purdue.edu::c624f87a-a0d4-49e8-b8fd-34ff2d34f742" providerId="AD" clId="Web-{8E2EB165-33EE-50BB-8E42-716EB07CDF9B}" dt="2023-10-01T19:08:25.367" v="955"/>
          <ac:spMkLst>
            <pc:docMk/>
            <pc:sldMk cId="95239259" sldId="259"/>
            <ac:spMk id="56" creationId="{5A0118C5-4F8D-4CF4-BADD-53FEACC6C42A}"/>
          </ac:spMkLst>
        </pc:spChg>
        <pc:spChg chg="add del">
          <ac:chgData name="Gaurang Singh" userId="S::sing1254@purdue.edu::c624f87a-a0d4-49e8-b8fd-34ff2d34f742" providerId="AD" clId="Web-{8E2EB165-33EE-50BB-8E42-716EB07CDF9B}" dt="2023-10-01T19:08:25.367" v="955"/>
          <ac:spMkLst>
            <pc:docMk/>
            <pc:sldMk cId="95239259" sldId="259"/>
            <ac:spMk id="57" creationId="{FFFEB18F-F81F-4CED-BE64-EB888A77C3B8}"/>
          </ac:spMkLst>
        </pc:spChg>
        <pc:grpChg chg="add del">
          <ac:chgData name="Gaurang Singh" userId="S::sing1254@purdue.edu::c624f87a-a0d4-49e8-b8fd-34ff2d34f742" providerId="AD" clId="Web-{8E2EB165-33EE-50BB-8E42-716EB07CDF9B}" dt="2023-10-01T19:08:25.367" v="955"/>
          <ac:grpSpMkLst>
            <pc:docMk/>
            <pc:sldMk cId="95239259" sldId="259"/>
            <ac:grpSpMk id="41" creationId="{C5F6476F-D303-44D3-B30F-1BA348F0F64A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08:19.195" v="953"/>
          <ac:grpSpMkLst>
            <pc:docMk/>
            <pc:sldMk cId="95239259" sldId="259"/>
            <ac:grpSpMk id="49" creationId="{59D47941-986F-4A15-FC41-7527D904BDD5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08:25.367" v="955"/>
          <ac:grpSpMkLst>
            <pc:docMk/>
            <pc:sldMk cId="95239259" sldId="259"/>
            <ac:grpSpMk id="53" creationId="{C4751043-2EE3-4222-9979-8E61D93DA8DC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08:25.367" v="955"/>
          <ac:grpSpMkLst>
            <pc:docMk/>
            <pc:sldMk cId="95239259" sldId="259"/>
            <ac:grpSpMk id="59" creationId="{00E015F5-1A99-4E40-BC3D-7707802996B5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08:25.367" v="955"/>
          <ac:grpSpMkLst>
            <pc:docMk/>
            <pc:sldMk cId="95239259" sldId="259"/>
            <ac:grpSpMk id="63" creationId="{5468B3A9-705E-43C3-A742-0619B0D8F2EE}"/>
          </ac:grpSpMkLst>
        </pc:grpChg>
        <pc:graphicFrameChg chg="add del">
          <ac:chgData name="Gaurang Singh" userId="S::sing1254@purdue.edu::c624f87a-a0d4-49e8-b8fd-34ff2d34f742" providerId="AD" clId="Web-{8E2EB165-33EE-50BB-8E42-716EB07CDF9B}" dt="2023-10-01T20:51:50.329" v="1669"/>
          <ac:graphicFrameMkLst>
            <pc:docMk/>
            <pc:sldMk cId="95239259" sldId="259"/>
            <ac:graphicFrameMk id="46" creationId="{D04570B9-30C5-855D-72F2-BD4C128A66CA}"/>
          </ac:graphicFrameMkLst>
        </pc:graphicFrameChg>
        <pc:picChg chg="add del mod ord">
          <ac:chgData name="Gaurang Singh" userId="S::sing1254@purdue.edu::c624f87a-a0d4-49e8-b8fd-34ff2d34f742" providerId="AD" clId="Web-{8E2EB165-33EE-50BB-8E42-716EB07CDF9B}" dt="2023-10-01T19:11:12.543" v="966"/>
          <ac:picMkLst>
            <pc:docMk/>
            <pc:sldMk cId="95239259" sldId="259"/>
            <ac:picMk id="34" creationId="{8E0426A8-A950-A5FC-E187-51A27EA6A8C3}"/>
          </ac:picMkLst>
        </pc:picChg>
      </pc:sldChg>
      <pc:sldChg chg="addSp delSp modSp">
        <pc:chgData name="Gaurang Singh" userId="S::sing1254@purdue.edu::c624f87a-a0d4-49e8-b8fd-34ff2d34f742" providerId="AD" clId="Web-{8E2EB165-33EE-50BB-8E42-716EB07CDF9B}" dt="2023-10-01T20:48:40.710" v="1666" actId="14100"/>
        <pc:sldMkLst>
          <pc:docMk/>
          <pc:sldMk cId="2934276980" sldId="260"/>
        </pc:sldMkLst>
        <pc:spChg chg="mod">
          <ac:chgData name="Gaurang Singh" userId="S::sing1254@purdue.edu::c624f87a-a0d4-49e8-b8fd-34ff2d34f742" providerId="AD" clId="Web-{8E2EB165-33EE-50BB-8E42-716EB07CDF9B}" dt="2023-10-01T19:53:55.095" v="1287" actId="20577"/>
          <ac:spMkLst>
            <pc:docMk/>
            <pc:sldMk cId="2934276980" sldId="260"/>
            <ac:spMk id="2" creationId="{615A8EAD-63B4-B068-7B4B-93CFDA6B2CFB}"/>
          </ac:spMkLst>
        </pc:spChg>
        <pc:spChg chg="add mod">
          <ac:chgData name="Gaurang Singh" userId="S::sing1254@purdue.edu::c624f87a-a0d4-49e8-b8fd-34ff2d34f742" providerId="AD" clId="Web-{8E2EB165-33EE-50BB-8E42-716EB07CDF9B}" dt="2023-10-01T20:48:40.710" v="1666" actId="14100"/>
          <ac:spMkLst>
            <pc:docMk/>
            <pc:sldMk cId="2934276980" sldId="260"/>
            <ac:spMk id="5" creationId="{ABC7E7F8-5E21-0287-0ADA-D0B481F7788B}"/>
          </ac:spMkLst>
        </pc:spChg>
        <pc:spChg chg="mod">
          <ac:chgData name="Gaurang Singh" userId="S::sing1254@purdue.edu::c624f87a-a0d4-49e8-b8fd-34ff2d34f742" providerId="AD" clId="Web-{8E2EB165-33EE-50BB-8E42-716EB07CDF9B}" dt="2023-10-01T19:53:38.391" v="1286"/>
          <ac:spMkLst>
            <pc:docMk/>
            <pc:sldMk cId="2934276980" sldId="260"/>
            <ac:spMk id="6" creationId="{050A4A13-E3ED-426C-6721-4F97C6FD2D27}"/>
          </ac:spMkLst>
        </pc:spChg>
        <pc:spChg chg="add del">
          <ac:chgData name="Gaurang Singh" userId="S::sing1254@purdue.edu::c624f87a-a0d4-49e8-b8fd-34ff2d34f742" providerId="AD" clId="Web-{8E2EB165-33EE-50BB-8E42-716EB07CDF9B}" dt="2023-10-01T20:48:29.772" v="1663"/>
          <ac:spMkLst>
            <pc:docMk/>
            <pc:sldMk cId="2934276980" sldId="260"/>
            <ac:spMk id="8" creationId="{3DE83112-6189-6315-5102-8F40EDEE1F16}"/>
          </ac:spMkLst>
        </pc:spChg>
        <pc:spChg chg="del">
          <ac:chgData name="Gaurang Singh" userId="S::sing1254@purdue.edu::c624f87a-a0d4-49e8-b8fd-34ff2d34f742" providerId="AD" clId="Web-{8E2EB165-33EE-50BB-8E42-716EB07CDF9B}" dt="2023-10-01T18:32:52.736" v="176"/>
          <ac:spMkLst>
            <pc:docMk/>
            <pc:sldMk cId="2934276980" sldId="260"/>
            <ac:spMk id="8" creationId="{743AA782-23D1-4521-8CAD-47662984AA08}"/>
          </ac:spMkLst>
        </pc:spChg>
        <pc:spChg chg="del">
          <ac:chgData name="Gaurang Singh" userId="S::sing1254@purdue.edu::c624f87a-a0d4-49e8-b8fd-34ff2d34f742" providerId="AD" clId="Web-{8E2EB165-33EE-50BB-8E42-716EB07CDF9B}" dt="2023-10-01T18:32:52.736" v="176"/>
          <ac:spMkLst>
            <pc:docMk/>
            <pc:sldMk cId="2934276980" sldId="260"/>
            <ac:spMk id="9" creationId="{71877DBC-BB60-40F0-AC93-2ACDBAAE60CE}"/>
          </ac:spMkLst>
        </pc:spChg>
        <pc:spChg chg="add">
          <ac:chgData name="Gaurang Singh" userId="S::sing1254@purdue.edu::c624f87a-a0d4-49e8-b8fd-34ff2d34f742" providerId="AD" clId="Web-{8E2EB165-33EE-50BB-8E42-716EB07CDF9B}" dt="2023-10-01T19:53:38.391" v="1286"/>
          <ac:spMkLst>
            <pc:docMk/>
            <pc:sldMk cId="2934276980" sldId="260"/>
            <ac:spMk id="31" creationId="{0D7B6173-1D58-48E2-83CF-37350F315F75}"/>
          </ac:spMkLst>
        </pc:spChg>
        <pc:spChg chg="add">
          <ac:chgData name="Gaurang Singh" userId="S::sing1254@purdue.edu::c624f87a-a0d4-49e8-b8fd-34ff2d34f742" providerId="AD" clId="Web-{8E2EB165-33EE-50BB-8E42-716EB07CDF9B}" dt="2023-10-01T19:53:38.391" v="1286"/>
          <ac:spMkLst>
            <pc:docMk/>
            <pc:sldMk cId="2934276980" sldId="260"/>
            <ac:spMk id="33" creationId="{BE149CDF-5DAC-4860-A285-9492CF2090AA}"/>
          </ac:spMkLst>
        </pc:spChg>
        <pc:spChg chg="add">
          <ac:chgData name="Gaurang Singh" userId="S::sing1254@purdue.edu::c624f87a-a0d4-49e8-b8fd-34ff2d34f742" providerId="AD" clId="Web-{8E2EB165-33EE-50BB-8E42-716EB07CDF9B}" dt="2023-10-01T19:53:38.391" v="1286"/>
          <ac:spMkLst>
            <pc:docMk/>
            <pc:sldMk cId="2934276980" sldId="260"/>
            <ac:spMk id="37" creationId="{21BDEC81-16A7-4451-B893-C15000083B77}"/>
          </ac:spMkLst>
        </pc:spChg>
        <pc:spChg chg="add">
          <ac:chgData name="Gaurang Singh" userId="S::sing1254@purdue.edu::c624f87a-a0d4-49e8-b8fd-34ff2d34f742" providerId="AD" clId="Web-{8E2EB165-33EE-50BB-8E42-716EB07CDF9B}" dt="2023-10-01T19:53:38.391" v="1286"/>
          <ac:spMkLst>
            <pc:docMk/>
            <pc:sldMk cId="2934276980" sldId="260"/>
            <ac:spMk id="39" creationId="{26A515A1-4D80-430E-BE0A-71A290516A82}"/>
          </ac:spMkLst>
        </pc:spChg>
        <pc:grpChg chg="add del">
          <ac:chgData name="Gaurang Singh" userId="S::sing1254@purdue.edu::c624f87a-a0d4-49e8-b8fd-34ff2d34f742" providerId="AD" clId="Web-{8E2EB165-33EE-50BB-8E42-716EB07CDF9B}" dt="2023-10-01T19:52:50.046" v="1283"/>
          <ac:grpSpMkLst>
            <pc:docMk/>
            <pc:sldMk cId="2934276980" sldId="260"/>
            <ac:grpSpMk id="14" creationId="{59D47941-986F-4A15-FC41-7527D904BDD5}"/>
          </ac:grpSpMkLst>
        </pc:grpChg>
        <pc:grpChg chg="add del">
          <ac:chgData name="Gaurang Singh" userId="S::sing1254@purdue.edu::c624f87a-a0d4-49e8-b8fd-34ff2d34f742" providerId="AD" clId="Web-{8E2EB165-33EE-50BB-8E42-716EB07CDF9B}" dt="2023-10-01T19:53:38.391" v="1286"/>
          <ac:grpSpMkLst>
            <pc:docMk/>
            <pc:sldMk cId="2934276980" sldId="260"/>
            <ac:grpSpMk id="24" creationId="{E4A41B9E-A0C8-F78B-E5B6-A0D02D8810B5}"/>
          </ac:grpSpMkLst>
        </pc:grpChg>
        <pc:graphicFrameChg chg="mod modGraphic">
          <ac:chgData name="Gaurang Singh" userId="S::sing1254@purdue.edu::c624f87a-a0d4-49e8-b8fd-34ff2d34f742" providerId="AD" clId="Web-{8E2EB165-33EE-50BB-8E42-716EB07CDF9B}" dt="2023-10-01T20:45:38.471" v="1655"/>
          <ac:graphicFrameMkLst>
            <pc:docMk/>
            <pc:sldMk cId="2934276980" sldId="260"/>
            <ac:graphicFrameMk id="4" creationId="{47E77702-024C-E18E-F737-B50D9D2FBAB0}"/>
          </ac:graphicFrameMkLst>
        </pc:graphicFrameChg>
        <pc:picChg chg="add">
          <ac:chgData name="Gaurang Singh" userId="S::sing1254@purdue.edu::c624f87a-a0d4-49e8-b8fd-34ff2d34f742" providerId="AD" clId="Web-{8E2EB165-33EE-50BB-8E42-716EB07CDF9B}" dt="2023-10-01T19:53:38.391" v="1286"/>
          <ac:picMkLst>
            <pc:docMk/>
            <pc:sldMk cId="2934276980" sldId="260"/>
            <ac:picMk id="35" creationId="{B0DAC8FB-A162-44E3-A606-C855A03A5B09}"/>
          </ac:picMkLst>
        </pc:picChg>
      </pc:sldChg>
      <pc:sldChg chg="addSp delSp modSp">
        <pc:chgData name="Gaurang Singh" userId="S::sing1254@purdue.edu::c624f87a-a0d4-49e8-b8fd-34ff2d34f742" providerId="AD" clId="Web-{8E2EB165-33EE-50BB-8E42-716EB07CDF9B}" dt="2023-10-01T19:11:38.247" v="967" actId="20577"/>
        <pc:sldMkLst>
          <pc:docMk/>
          <pc:sldMk cId="2827008485" sldId="261"/>
        </pc:sldMkLst>
        <pc:spChg chg="mod ord">
          <ac:chgData name="Gaurang Singh" userId="S::sing1254@purdue.edu::c624f87a-a0d4-49e8-b8fd-34ff2d34f742" providerId="AD" clId="Web-{8E2EB165-33EE-50BB-8E42-716EB07CDF9B}" dt="2023-10-01T18:41:31.937" v="266" actId="20577"/>
          <ac:spMkLst>
            <pc:docMk/>
            <pc:sldMk cId="2827008485" sldId="261"/>
            <ac:spMk id="2" creationId="{6BEA7C54-53C4-327B-0D91-2BA71C238301}"/>
          </ac:spMkLst>
        </pc:spChg>
        <pc:spChg chg="mod ord">
          <ac:chgData name="Gaurang Singh" userId="S::sing1254@purdue.edu::c624f87a-a0d4-49e8-b8fd-34ff2d34f742" providerId="AD" clId="Web-{8E2EB165-33EE-50BB-8E42-716EB07CDF9B}" dt="2023-10-01T19:11:38.247" v="967" actId="20577"/>
          <ac:spMkLst>
            <pc:docMk/>
            <pc:sldMk cId="2827008485" sldId="261"/>
            <ac:spMk id="3" creationId="{202107E5-2935-BC37-332C-509D810AA62B}"/>
          </ac:spMkLst>
        </pc:spChg>
        <pc:spChg chg="add del mod">
          <ac:chgData name="Gaurang Singh" userId="S::sing1254@purdue.edu::c624f87a-a0d4-49e8-b8fd-34ff2d34f742" providerId="AD" clId="Web-{8E2EB165-33EE-50BB-8E42-716EB07CDF9B}" dt="2023-10-01T18:39:43.215" v="210"/>
          <ac:spMkLst>
            <pc:docMk/>
            <pc:sldMk cId="2827008485" sldId="261"/>
            <ac:spMk id="5" creationId="{6374466B-724A-2B45-6212-4BBC5B31D592}"/>
          </ac:spMkLst>
        </pc:spChg>
        <pc:spChg chg="del">
          <ac:chgData name="Gaurang Singh" userId="S::sing1254@purdue.edu::c624f87a-a0d4-49e8-b8fd-34ff2d34f742" providerId="AD" clId="Web-{8E2EB165-33EE-50BB-8E42-716EB07CDF9B}" dt="2023-10-01T18:28:19.292" v="136"/>
          <ac:spMkLst>
            <pc:docMk/>
            <pc:sldMk cId="2827008485" sldId="261"/>
            <ac:spMk id="8" creationId="{C05CBC3C-2E5A-4839-8B9B-2E5A6ADF0F58}"/>
          </ac:spMkLst>
        </pc:spChg>
        <pc:spChg chg="del">
          <ac:chgData name="Gaurang Singh" userId="S::sing1254@purdue.edu::c624f87a-a0d4-49e8-b8fd-34ff2d34f742" providerId="AD" clId="Web-{8E2EB165-33EE-50BB-8E42-716EB07CDF9B}" dt="2023-10-01T18:28:19.292" v="136"/>
          <ac:spMkLst>
            <pc:docMk/>
            <pc:sldMk cId="2827008485" sldId="261"/>
            <ac:spMk id="10" creationId="{827FF362-FC97-4BF5-949B-D4ADFA26E457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9:07.949" v="201"/>
          <ac:spMkLst>
            <pc:docMk/>
            <pc:sldMk cId="2827008485" sldId="261"/>
            <ac:spMk id="15" creationId="{CE2956EB-1856-7F77-0DEB-AAD664CD74AD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9:07.949" v="201"/>
          <ac:spMkLst>
            <pc:docMk/>
            <pc:sldMk cId="2827008485" sldId="261"/>
            <ac:spMk id="17" creationId="{D7FC4EA4-7C4C-68F8-10F0-5D08208ADD85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9:07.949" v="201"/>
          <ac:spMkLst>
            <pc:docMk/>
            <pc:sldMk cId="2827008485" sldId="261"/>
            <ac:spMk id="19" creationId="{F5112072-0E82-3313-9492-F7C04F2C5449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9:07.949" v="201"/>
          <ac:spMkLst>
            <pc:docMk/>
            <pc:sldMk cId="2827008485" sldId="261"/>
            <ac:spMk id="21" creationId="{FFDECAB2-1CBC-FBCA-D8C5-CDBEFB26CBB3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9:48.621" v="212"/>
          <ac:spMkLst>
            <pc:docMk/>
            <pc:sldMk cId="2827008485" sldId="261"/>
            <ac:spMk id="26" creationId="{3ECBE1F1-D69B-4AFA-ABD5-8E41720EF6DE}"/>
          </ac:spMkLst>
        </pc:spChg>
        <pc:spChg chg="add del">
          <ac:chgData name="Gaurang Singh" userId="S::sing1254@purdue.edu::c624f87a-a0d4-49e8-b8fd-34ff2d34f742" providerId="AD" clId="Web-{8E2EB165-33EE-50BB-8E42-716EB07CDF9B}" dt="2023-10-01T18:39:48.621" v="212"/>
          <ac:spMkLst>
            <pc:docMk/>
            <pc:sldMk cId="2827008485" sldId="261"/>
            <ac:spMk id="28" creationId="{603A6265-E10C-4B85-9C20-E75FCAF9CC63}"/>
          </ac:spMkLst>
        </pc:spChg>
        <pc:spChg chg="add">
          <ac:chgData name="Gaurang Singh" userId="S::sing1254@purdue.edu::c624f87a-a0d4-49e8-b8fd-34ff2d34f742" providerId="AD" clId="Web-{8E2EB165-33EE-50BB-8E42-716EB07CDF9B}" dt="2023-10-01T18:39:48.621" v="212"/>
          <ac:spMkLst>
            <pc:docMk/>
            <pc:sldMk cId="2827008485" sldId="261"/>
            <ac:spMk id="33" creationId="{F13C74B1-5B17-4795-BED0-7140497B445A}"/>
          </ac:spMkLst>
        </pc:spChg>
        <pc:spChg chg="add">
          <ac:chgData name="Gaurang Singh" userId="S::sing1254@purdue.edu::c624f87a-a0d4-49e8-b8fd-34ff2d34f742" providerId="AD" clId="Web-{8E2EB165-33EE-50BB-8E42-716EB07CDF9B}" dt="2023-10-01T18:39:48.621" v="212"/>
          <ac:spMkLst>
            <pc:docMk/>
            <pc:sldMk cId="2827008485" sldId="261"/>
            <ac:spMk id="35" creationId="{D4974D33-8DC5-464E-8C6D-BE58F0669C17}"/>
          </ac:spMkLst>
        </pc:spChg>
        <pc:picChg chg="add del mod">
          <ac:chgData name="Gaurang Singh" userId="S::sing1254@purdue.edu::c624f87a-a0d4-49e8-b8fd-34ff2d34f742" providerId="AD" clId="Web-{8E2EB165-33EE-50BB-8E42-716EB07CDF9B}" dt="2023-10-01T18:39:43.215" v="211"/>
          <ac:picMkLst>
            <pc:docMk/>
            <pc:sldMk cId="2827008485" sldId="261"/>
            <ac:picMk id="4" creationId="{0C117E87-D97B-F356-9789-EDEB54677B46}"/>
          </ac:picMkLst>
        </pc:picChg>
        <pc:picChg chg="mod ord">
          <ac:chgData name="Gaurang Singh" userId="S::sing1254@purdue.edu::c624f87a-a0d4-49e8-b8fd-34ff2d34f742" providerId="AD" clId="Web-{8E2EB165-33EE-50BB-8E42-716EB07CDF9B}" dt="2023-10-01T18:39:48.621" v="212"/>
          <ac:picMkLst>
            <pc:docMk/>
            <pc:sldMk cId="2827008485" sldId="261"/>
            <ac:picMk id="6" creationId="{6498BC68-ED12-A994-009C-C2DCF89C3E41}"/>
          </ac:picMkLst>
        </pc:picChg>
      </pc:sldChg>
      <pc:sldChg chg="modSp new del">
        <pc:chgData name="Gaurang Singh" userId="S::sing1254@purdue.edu::c624f87a-a0d4-49e8-b8fd-34ff2d34f742" providerId="AD" clId="Web-{8E2EB165-33EE-50BB-8E42-716EB07CDF9B}" dt="2023-10-01T20:43:13.827" v="1637"/>
        <pc:sldMkLst>
          <pc:docMk/>
          <pc:sldMk cId="1618894025" sldId="264"/>
        </pc:sldMkLst>
        <pc:spChg chg="mod">
          <ac:chgData name="Gaurang Singh" userId="S::sing1254@purdue.edu::c624f87a-a0d4-49e8-b8fd-34ff2d34f742" providerId="AD" clId="Web-{8E2EB165-33EE-50BB-8E42-716EB07CDF9B}" dt="2023-10-01T20:42:04.825" v="1591" actId="20577"/>
          <ac:spMkLst>
            <pc:docMk/>
            <pc:sldMk cId="1618894025" sldId="264"/>
            <ac:spMk id="2" creationId="{6FC317FB-0AA2-DB67-8A28-F271FF94981D}"/>
          </ac:spMkLst>
        </pc:spChg>
        <pc:spChg chg="mod">
          <ac:chgData name="Gaurang Singh" userId="S::sing1254@purdue.edu::c624f87a-a0d4-49e8-b8fd-34ff2d34f742" providerId="AD" clId="Web-{8E2EB165-33EE-50BB-8E42-716EB07CDF9B}" dt="2023-10-01T20:43:08.249" v="1636" actId="20577"/>
          <ac:spMkLst>
            <pc:docMk/>
            <pc:sldMk cId="1618894025" sldId="264"/>
            <ac:spMk id="3" creationId="{DF4B5DBA-6814-519C-26D2-A6A5BB55606D}"/>
          </ac:spMkLst>
        </pc:spChg>
      </pc:sldChg>
      <pc:sldChg chg="new del">
        <pc:chgData name="Gaurang Singh" userId="S::sing1254@purdue.edu::c624f87a-a0d4-49e8-b8fd-34ff2d34f742" providerId="AD" clId="Web-{8E2EB165-33EE-50BB-8E42-716EB07CDF9B}" dt="2023-10-01T20:41:24.668" v="1561"/>
        <pc:sldMkLst>
          <pc:docMk/>
          <pc:sldMk cId="2295596481" sldId="264"/>
        </pc:sldMkLst>
      </pc:sldChg>
    </pc:docChg>
  </pc:docChgLst>
  <pc:docChgLst>
    <pc:chgData name="Gaurang Singh" userId="S::sing1254@purdue.edu::c624f87a-a0d4-49e8-b8fd-34ff2d34f742" providerId="AD" clId="Web-{4B50BA61-2685-6052-3A07-1DA960241E6B}"/>
    <pc:docChg chg="modSld">
      <pc:chgData name="Gaurang Singh" userId="S::sing1254@purdue.edu::c624f87a-a0d4-49e8-b8fd-34ff2d34f742" providerId="AD" clId="Web-{4B50BA61-2685-6052-3A07-1DA960241E6B}" dt="2023-10-01T20:56:46.080" v="2" actId="1076"/>
      <pc:docMkLst>
        <pc:docMk/>
      </pc:docMkLst>
      <pc:sldChg chg="modSp">
        <pc:chgData name="Gaurang Singh" userId="S::sing1254@purdue.edu::c624f87a-a0d4-49e8-b8fd-34ff2d34f742" providerId="AD" clId="Web-{4B50BA61-2685-6052-3A07-1DA960241E6B}" dt="2023-10-01T20:55:27.266" v="1" actId="1076"/>
        <pc:sldMkLst>
          <pc:docMk/>
          <pc:sldMk cId="2884509637" sldId="257"/>
        </pc:sldMkLst>
        <pc:spChg chg="mod">
          <ac:chgData name="Gaurang Singh" userId="S::sing1254@purdue.edu::c624f87a-a0d4-49e8-b8fd-34ff2d34f742" providerId="AD" clId="Web-{4B50BA61-2685-6052-3A07-1DA960241E6B}" dt="2023-10-01T20:55:27.266" v="1" actId="1076"/>
          <ac:spMkLst>
            <pc:docMk/>
            <pc:sldMk cId="2884509637" sldId="257"/>
            <ac:spMk id="7" creationId="{C449BA6F-7BCD-FCEC-5D26-CCD9FCC7C771}"/>
          </ac:spMkLst>
        </pc:spChg>
      </pc:sldChg>
      <pc:sldChg chg="modSp">
        <pc:chgData name="Gaurang Singh" userId="S::sing1254@purdue.edu::c624f87a-a0d4-49e8-b8fd-34ff2d34f742" providerId="AD" clId="Web-{4B50BA61-2685-6052-3A07-1DA960241E6B}" dt="2023-10-01T20:56:46.080" v="2" actId="1076"/>
        <pc:sldMkLst>
          <pc:docMk/>
          <pc:sldMk cId="2934276980" sldId="260"/>
        </pc:sldMkLst>
        <pc:spChg chg="mod">
          <ac:chgData name="Gaurang Singh" userId="S::sing1254@purdue.edu::c624f87a-a0d4-49e8-b8fd-34ff2d34f742" providerId="AD" clId="Web-{4B50BA61-2685-6052-3A07-1DA960241E6B}" dt="2023-10-01T20:56:46.080" v="2" actId="1076"/>
          <ac:spMkLst>
            <pc:docMk/>
            <pc:sldMk cId="2934276980" sldId="260"/>
            <ac:spMk id="5" creationId="{ABC7E7F8-5E21-0287-0ADA-D0B481F7788B}"/>
          </ac:spMkLst>
        </pc:spChg>
      </pc:sldChg>
    </pc:docChg>
  </pc:docChgLst>
  <pc:docChgLst>
    <pc:chgData name="Rense Sam George" userId="S::georg183@purdue.edu::84f1bb3f-8ee3-4151-b567-c64dbc4f07ff" providerId="AD" clId="Web-{0A9599EC-9C7B-F049-FAB6-BCA894CB7C23}"/>
    <pc:docChg chg="modSld">
      <pc:chgData name="Rense Sam George" userId="S::georg183@purdue.edu::84f1bb3f-8ee3-4151-b567-c64dbc4f07ff" providerId="AD" clId="Web-{0A9599EC-9C7B-F049-FAB6-BCA894CB7C23}" dt="2023-10-01T19:32:46.126" v="1"/>
      <pc:docMkLst>
        <pc:docMk/>
      </pc:docMkLst>
      <pc:sldChg chg="modSp">
        <pc:chgData name="Rense Sam George" userId="S::georg183@purdue.edu::84f1bb3f-8ee3-4151-b567-c64dbc4f07ff" providerId="AD" clId="Web-{0A9599EC-9C7B-F049-FAB6-BCA894CB7C23}" dt="2023-10-01T19:32:46.126" v="1"/>
        <pc:sldMkLst>
          <pc:docMk/>
          <pc:sldMk cId="2884509637" sldId="257"/>
        </pc:sldMkLst>
        <pc:graphicFrameChg chg="mod modGraphic">
          <ac:chgData name="Rense Sam George" userId="S::georg183@purdue.edu::84f1bb3f-8ee3-4151-b567-c64dbc4f07ff" providerId="AD" clId="Web-{0A9599EC-9C7B-F049-FAB6-BCA894CB7C23}" dt="2023-10-01T19:32:46.126" v="1"/>
          <ac:graphicFrameMkLst>
            <pc:docMk/>
            <pc:sldMk cId="2884509637" sldId="257"/>
            <ac:graphicFrameMk id="4" creationId="{47E77702-024C-E18E-F737-B50D9D2FBAB0}"/>
          </ac:graphicFrameMkLst>
        </pc:graphicFrame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B960D-8703-90B6-CC41-8115429C1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1AF0A-CBD0-6979-0E9D-7BD51BB776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83E30-AF00-732B-ABB1-F6851D544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9DA54-2B7B-2922-C399-338167CA9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D91CA-4461-CE5F-D12F-4E31605C9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50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0AE53-939E-7A6A-B0A0-6A1D5EF3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E6835B-FBD0-F106-27DC-9F1B72A4A8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EBC901-A244-50FC-26E2-321B58D64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DEAF1-7A6A-79C3-34D4-D9ACB66B6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869A8-4FD0-6FD4-2E24-DB2F20D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24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81A74B-6CB3-D8EB-8773-22A4212644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10372-C725-4D40-EDC8-766070763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4AFD9-8039-655F-2626-6421EDBD7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E602E-96F4-3076-DB13-7EFF74F64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9EEFD-4693-07D7-B724-40A5C94D6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75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022AF-2A97-A5B8-30DA-F49FDC144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13E16-1A33-16AA-11D1-737411992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6B996-E449-E481-F159-BF6EB57C9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13B0E-6553-B7CB-2D0A-3C3712E0D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02417-65D6-650E-B038-EFA961EA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1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BE800-437D-E7A6-4D26-0CB8F6FA7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D5D62D-C6B3-A2CB-5407-CE64799AF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E410A-9079-0A28-5752-F3EA23A7A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2FE7-BA8D-B16C-A097-D22F32D78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63410-17A9-EC68-B29D-32BBEC1D0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026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AD634-CEBC-5A6E-3E69-EC1713354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3082F-5AB7-6F44-C2FD-0DCF125610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7E5222-2C21-C067-3924-F46202360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59911B-9E85-96D9-E81A-7004BD7D8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53AAE-1FCC-5F5C-0CDC-AD01A1EDB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5BB695-0983-6159-F221-C63BC9FE5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44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79F-BAE1-5F9C-0975-3763E2EBF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408D4-AD83-3308-7E8A-98980AEC6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9D2501-2584-8A2A-2BD3-1277927EC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2E7D67-07A1-B792-0EA1-731881CE76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6FEA1D-7F7B-8FC0-5B80-B8A3C5E710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F3EA3B-D794-D688-2453-A82EAD182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A6AB1-5A4B-DAD9-8A80-EDAC4697E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F42780-F1EE-3951-4221-5F2C9D6F1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964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F02A6-66FA-6964-6ADF-7736D85E3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D6A9E9-EA33-75D6-153C-B0AFB341E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74879-E891-69DC-D7EA-7662DD586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15AE0-9454-A445-C9C5-B9816FF67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471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1E4379-0BE3-4D90-353C-C9B030C96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E614E7-BAAA-B8DF-2EDA-CC9C1E0A8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A56CEB-595E-E6AA-AAE1-6CE7CFC33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08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AC985-8531-E444-4418-7DC8BF7EA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52A04-79C4-42B0-4A15-16EA5E137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0E89FD-20B1-2A67-1206-62ADDCBC1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7D784-A330-35B1-4B6A-521E48B02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C31E7-E166-1205-FC4A-2709FF5A2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DC6FF-467D-96F2-2866-BC958723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5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078A6-0B33-6C92-1063-AB821A8BC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A60C1D-C101-7C54-76ED-013FA4ACA1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653AE7-8896-D344-6334-46BE8FDDAA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37CC49-038C-D862-BF9A-0BBC34C37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3CE4A0-F2CE-5928-CA58-C090B83C7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D1CB06-7D00-CD39-4F83-D6F3AE3A2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08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C3D905-8F1E-EA8B-6523-FF2113CFA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22E06-2923-F9BA-7E73-AAB388BBD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FF452-89FB-33C2-FF5E-3BFA590E4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E7A4B-B415-42FD-94F5-A43A8952AB7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5F4BD-39A0-3FE9-74EC-B6BFDA5D01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7C90D-5765-CD90-5D49-2030F2379F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14B77-6A30-493E-8590-2903E4B1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24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53306540-870A-7346-8CFF-A1B08DE5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51563" y="-1474817"/>
            <a:ext cx="4488873" cy="1219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8739">
                <a:srgbClr val="000000">
                  <a:alpha val="61000"/>
                </a:srgbClr>
              </a:gs>
              <a:gs pos="72000">
                <a:srgbClr val="000000">
                  <a:alpha val="43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8A845-C722-4311-6FB1-CAB4C5A9B8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4881" y="3463698"/>
            <a:ext cx="8708241" cy="121643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4800" b="1">
                <a:solidFill>
                  <a:schemeClr val="bg1"/>
                </a:solidFill>
                <a:latin typeface="Verdana Pro"/>
                <a:ea typeface="Cambria"/>
              </a:rPr>
              <a:t>OM: MGMT 660</a:t>
            </a:r>
            <a:endParaRPr lang="en-US" sz="4800">
              <a:solidFill>
                <a:schemeClr val="bg1"/>
              </a:solidFill>
              <a:latin typeface="Verdana Pro"/>
              <a:ea typeface="Cambria"/>
              <a:cs typeface="Calibri Light" panose="020F03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B2F9AD-2AED-0A4C-C471-9147044077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666" y="4681480"/>
            <a:ext cx="8708241" cy="2031324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b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Queuing analysis by:</a:t>
            </a:r>
          </a:p>
          <a:p>
            <a:pPr algn="l"/>
            <a:r>
              <a:rPr lang="en-US" b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Kshitija Vijay </a:t>
            </a:r>
            <a:r>
              <a:rPr lang="en-US" b="1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Sulakhe</a:t>
            </a:r>
            <a:r>
              <a:rPr lang="en-US" b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, </a:t>
            </a:r>
            <a:br>
              <a:rPr lang="en-US" b="1">
                <a:latin typeface="Tahoma"/>
              </a:rPr>
            </a:br>
            <a:r>
              <a:rPr lang="en-US" b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Rense George, </a:t>
            </a:r>
            <a:br>
              <a:rPr lang="en-US" b="1">
                <a:latin typeface="Tahoma"/>
              </a:rPr>
            </a:br>
            <a:r>
              <a:rPr lang="en-US" b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Tejashree </a:t>
            </a:r>
            <a:r>
              <a:rPr lang="en-US" b="1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Shendge</a:t>
            </a:r>
            <a:r>
              <a:rPr lang="en-US" b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, </a:t>
            </a:r>
            <a:br>
              <a:rPr lang="en-US" b="1">
                <a:latin typeface="Tahoma"/>
              </a:rPr>
            </a:br>
            <a:r>
              <a:rPr lang="en-US" b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Gaurang Singh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800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16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EA7C54-53C4-327B-0D91-2BA71C238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>
                <a:latin typeface="Verdana Pro"/>
                <a:ea typeface="Calibri Light"/>
                <a:cs typeface="Calibri Light"/>
              </a:rPr>
              <a:t>Introduction</a:t>
            </a:r>
            <a:endParaRPr lang="en-US">
              <a:latin typeface="Verdana Pro"/>
            </a:endParaRPr>
          </a:p>
        </p:txBody>
      </p:sp>
      <p:sp>
        <p:nvSpPr>
          <p:cNvPr id="3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107E5-2935-BC37-332C-509D810AA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>
                <a:latin typeface="Verdana Pro"/>
                <a:ea typeface="+mn-lt"/>
                <a:cs typeface="+mn-lt"/>
              </a:rPr>
              <a:t>● </a:t>
            </a:r>
            <a:r>
              <a:rPr lang="en-US" sz="1800">
                <a:latin typeface="Verdana Pro"/>
                <a:ea typeface="+mn-lt"/>
                <a:cs typeface="+mn-lt"/>
              </a:rPr>
              <a:t>Data observations from the store</a:t>
            </a:r>
            <a:endParaRPr lang="en-US" sz="1800">
              <a:latin typeface="Verdana Pro"/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800">
                <a:latin typeface="Verdana Pro"/>
                <a:ea typeface="+mn-lt"/>
                <a:cs typeface="+mn-lt"/>
              </a:rPr>
              <a:t>● Queuing Analysis for busiest week</a:t>
            </a:r>
            <a:endParaRPr lang="en-US" sz="1800">
              <a:latin typeface="Verdana Pro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800">
                <a:latin typeface="Verdana Pro"/>
                <a:ea typeface="Calibri"/>
                <a:cs typeface="Calibri"/>
              </a:rPr>
              <a:t>● Queuing Analysis for regular week</a:t>
            </a:r>
          </a:p>
          <a:p>
            <a:pPr marL="0" indent="0">
              <a:buNone/>
            </a:pPr>
            <a:r>
              <a:rPr lang="en-US" sz="1800">
                <a:latin typeface="Verdana Pro"/>
                <a:ea typeface="+mn-lt"/>
                <a:cs typeface="+mn-lt"/>
              </a:rPr>
              <a:t>● Project Experience</a:t>
            </a:r>
            <a:endParaRPr lang="en-US" sz="1800">
              <a:latin typeface="Verdana Pro"/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800">
                <a:latin typeface="Verdana Pro"/>
                <a:ea typeface="+mn-lt"/>
                <a:cs typeface="+mn-lt"/>
              </a:rPr>
              <a:t>● Q&amp;A</a:t>
            </a:r>
            <a:endParaRPr lang="en-US" sz="1800">
              <a:latin typeface="Verdana Pro"/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6" name="Picture 5" descr="People in a store with shelves of stationery&#10;&#10;Description automatically generated">
            <a:extLst>
              <a:ext uri="{FF2B5EF4-FFF2-40B4-BE49-F238E27FC236}">
                <a16:creationId xmlns:a16="http://schemas.microsoft.com/office/drawing/2014/main" id="{6498BC68-ED12-A994-009C-C2DCF89C3E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9" r="2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27008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446A7-7CD6-FD21-1FC6-268F838EF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observations from the bookstore	</a:t>
            </a:r>
          </a:p>
        </p:txBody>
      </p:sp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BE2E6A09-655C-74D2-548F-7B0986DD03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3773870"/>
              </p:ext>
            </p:extLst>
          </p:nvPr>
        </p:nvGraphicFramePr>
        <p:xfrm>
          <a:off x="4038600" y="1551679"/>
          <a:ext cx="7188201" cy="3751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4528">
                  <a:extLst>
                    <a:ext uri="{9D8B030D-6E8A-4147-A177-3AD203B41FA5}">
                      <a16:colId xmlns:a16="http://schemas.microsoft.com/office/drawing/2014/main" val="2514250800"/>
                    </a:ext>
                  </a:extLst>
                </a:gridCol>
                <a:gridCol w="2429320">
                  <a:extLst>
                    <a:ext uri="{9D8B030D-6E8A-4147-A177-3AD203B41FA5}">
                      <a16:colId xmlns:a16="http://schemas.microsoft.com/office/drawing/2014/main" val="2702544283"/>
                    </a:ext>
                  </a:extLst>
                </a:gridCol>
                <a:gridCol w="2294353">
                  <a:extLst>
                    <a:ext uri="{9D8B030D-6E8A-4147-A177-3AD203B41FA5}">
                      <a16:colId xmlns:a16="http://schemas.microsoft.com/office/drawing/2014/main" val="4220468076"/>
                    </a:ext>
                  </a:extLst>
                </a:gridCol>
              </a:tblGrid>
              <a:tr h="360473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700" u="none">
                          <a:latin typeface="Verdana Pro"/>
                        </a:rPr>
                        <a:t>Parameters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700" u="none">
                          <a:latin typeface="Verdana Pro"/>
                        </a:rPr>
                        <a:t>Busiest Week 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700" u="none">
                          <a:latin typeface="Verdana Pro"/>
                        </a:rPr>
                        <a:t>Regular Week</a:t>
                      </a:r>
                    </a:p>
                  </a:txBody>
                  <a:tcPr marL="73170" marR="73170" marT="36585" marB="36585"/>
                </a:tc>
                <a:extLst>
                  <a:ext uri="{0D108BD9-81ED-4DB2-BD59-A6C34878D82A}">
                    <a16:rowId xmlns:a16="http://schemas.microsoft.com/office/drawing/2014/main" val="2620613424"/>
                  </a:ext>
                </a:extLst>
              </a:tr>
              <a:tr h="360473"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Demand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400 customers/</a:t>
                      </a:r>
                      <a:r>
                        <a:rPr lang="en-US" sz="1700" u="none" err="1">
                          <a:latin typeface="Verdana Pro"/>
                        </a:rPr>
                        <a:t>hr</a:t>
                      </a:r>
                      <a:endParaRPr lang="en-US" sz="1700" u="none">
                        <a:latin typeface="Verdana Pro"/>
                      </a:endParaRP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50 customers/</a:t>
                      </a:r>
                      <a:r>
                        <a:rPr lang="en-US" sz="1700" u="none" err="1">
                          <a:latin typeface="Verdana Pro"/>
                        </a:rPr>
                        <a:t>hr</a:t>
                      </a:r>
                      <a:endParaRPr lang="en-US" sz="1700" u="none">
                        <a:latin typeface="Verdana Pro"/>
                      </a:endParaRPr>
                    </a:p>
                  </a:txBody>
                  <a:tcPr marL="73170" marR="73170" marT="36585" marB="36585"/>
                </a:tc>
                <a:extLst>
                  <a:ext uri="{0D108BD9-81ED-4DB2-BD59-A6C34878D82A}">
                    <a16:rowId xmlns:a16="http://schemas.microsoft.com/office/drawing/2014/main" val="1093901396"/>
                  </a:ext>
                </a:extLst>
              </a:tr>
              <a:tr h="613974"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Arrival time: a = 1/Demand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0.15 mins/customer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700" u="none">
                          <a:latin typeface="Verdana Pro"/>
                        </a:rPr>
                        <a:t>9 secs/customer</a:t>
                      </a:r>
                      <a:endParaRPr lang="en-US" sz="1700" b="0" i="0" u="none" strike="noStrike" noProof="0">
                        <a:solidFill>
                          <a:srgbClr val="000000"/>
                        </a:solidFill>
                      </a:endParaRP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1.2 mins/customer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700" u="none">
                          <a:latin typeface="Verdana Pro"/>
                        </a:rPr>
                        <a:t>72 secs/customer</a:t>
                      </a:r>
                    </a:p>
                  </a:txBody>
                  <a:tcPr marL="73170" marR="73170" marT="36585" marB="36585"/>
                </a:tc>
                <a:extLst>
                  <a:ext uri="{0D108BD9-81ED-4DB2-BD59-A6C34878D82A}">
                    <a16:rowId xmlns:a16="http://schemas.microsoft.com/office/drawing/2014/main" val="1480669566"/>
                  </a:ext>
                </a:extLst>
              </a:tr>
              <a:tr h="360473"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Service time (p)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1 minute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1 minute</a:t>
                      </a:r>
                    </a:p>
                  </a:txBody>
                  <a:tcPr marL="73170" marR="73170" marT="36585" marB="36585"/>
                </a:tc>
                <a:extLst>
                  <a:ext uri="{0D108BD9-81ED-4DB2-BD59-A6C34878D82A}">
                    <a16:rowId xmlns:a16="http://schemas.microsoft.com/office/drawing/2014/main" val="1386574028"/>
                  </a:ext>
                </a:extLst>
              </a:tr>
              <a:tr h="613974"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Service rate/process capacity = 1/p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60 customers/</a:t>
                      </a:r>
                      <a:r>
                        <a:rPr lang="en-US" sz="1700" u="none" err="1">
                          <a:latin typeface="Verdana Pro"/>
                        </a:rPr>
                        <a:t>hr</a:t>
                      </a:r>
                      <a:r>
                        <a:rPr lang="en-US" sz="1700" u="none">
                          <a:latin typeface="Verdana Pro"/>
                        </a:rPr>
                        <a:t> * m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60 customers/</a:t>
                      </a:r>
                      <a:r>
                        <a:rPr lang="en-US" sz="1700" u="none" err="1">
                          <a:latin typeface="Verdana Pro"/>
                        </a:rPr>
                        <a:t>hr</a:t>
                      </a:r>
                      <a:r>
                        <a:rPr lang="en-US" sz="1700" u="none">
                          <a:latin typeface="Verdana Pro"/>
                        </a:rPr>
                        <a:t> * m</a:t>
                      </a:r>
                    </a:p>
                  </a:txBody>
                  <a:tcPr marL="73170" marR="73170" marT="36585" marB="36585"/>
                </a:tc>
                <a:extLst>
                  <a:ext uri="{0D108BD9-81ED-4DB2-BD59-A6C34878D82A}">
                    <a16:rowId xmlns:a16="http://schemas.microsoft.com/office/drawing/2014/main" val="176479347"/>
                  </a:ext>
                </a:extLst>
              </a:tr>
              <a:tr h="360473">
                <a:tc>
                  <a:txBody>
                    <a:bodyPr/>
                    <a:lstStyle/>
                    <a:p>
                      <a:pPr algn="ctr"/>
                      <a:r>
                        <a:rPr lang="en-US" sz="1700" b="1" u="none">
                          <a:latin typeface="Verdana Pro"/>
                        </a:rPr>
                        <a:t>M: # of servers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1" u="none">
                          <a:latin typeface="Verdana Pro"/>
                        </a:rPr>
                        <a:t>7,8,9,10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1" u="none">
                          <a:latin typeface="Verdana Pro"/>
                        </a:rPr>
                        <a:t>1,2,3,4</a:t>
                      </a:r>
                    </a:p>
                  </a:txBody>
                  <a:tcPr marL="73170" marR="73170" marT="36585" marB="36585"/>
                </a:tc>
                <a:extLst>
                  <a:ext uri="{0D108BD9-81ED-4DB2-BD59-A6C34878D82A}">
                    <a16:rowId xmlns:a16="http://schemas.microsoft.com/office/drawing/2014/main" val="170150672"/>
                  </a:ext>
                </a:extLst>
              </a:tr>
              <a:tr h="360473"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Flow rate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400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50</a:t>
                      </a:r>
                    </a:p>
                  </a:txBody>
                  <a:tcPr marL="73170" marR="73170" marT="36585" marB="36585"/>
                </a:tc>
                <a:extLst>
                  <a:ext uri="{0D108BD9-81ED-4DB2-BD59-A6C34878D82A}">
                    <a16:rowId xmlns:a16="http://schemas.microsoft.com/office/drawing/2014/main" val="3877857523"/>
                  </a:ext>
                </a:extLst>
              </a:tr>
              <a:tr h="360473">
                <a:tc>
                  <a:txBody>
                    <a:bodyPr/>
                    <a:lstStyle/>
                    <a:p>
                      <a:pPr algn="ctr"/>
                      <a:r>
                        <a:rPr lang="en-US" sz="1700" u="none" err="1">
                          <a:latin typeface="Verdana Pro"/>
                        </a:rPr>
                        <a:t>CVa</a:t>
                      </a:r>
                      <a:endParaRPr lang="en-US" sz="1700" u="none">
                        <a:latin typeface="Verdana Pro"/>
                      </a:endParaRP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1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1</a:t>
                      </a:r>
                    </a:p>
                  </a:txBody>
                  <a:tcPr marL="73170" marR="73170" marT="36585" marB="36585"/>
                </a:tc>
                <a:extLst>
                  <a:ext uri="{0D108BD9-81ED-4DB2-BD59-A6C34878D82A}">
                    <a16:rowId xmlns:a16="http://schemas.microsoft.com/office/drawing/2014/main" val="3851990100"/>
                  </a:ext>
                </a:extLst>
              </a:tr>
              <a:tr h="360473">
                <a:tc>
                  <a:txBody>
                    <a:bodyPr/>
                    <a:lstStyle/>
                    <a:p>
                      <a:pPr algn="ctr"/>
                      <a:r>
                        <a:rPr lang="en-US" sz="1700" u="none" err="1">
                          <a:latin typeface="Verdana Pro"/>
                        </a:rPr>
                        <a:t>CVp</a:t>
                      </a:r>
                      <a:endParaRPr lang="en-US" sz="1700" u="none">
                        <a:latin typeface="Verdana Pro"/>
                      </a:endParaRP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1</a:t>
                      </a:r>
                    </a:p>
                  </a:txBody>
                  <a:tcPr marL="73170" marR="73170" marT="36585" marB="365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u="none">
                          <a:latin typeface="Verdana Pro"/>
                        </a:rPr>
                        <a:t>1</a:t>
                      </a:r>
                    </a:p>
                  </a:txBody>
                  <a:tcPr marL="73170" marR="73170" marT="36585" marB="36585"/>
                </a:tc>
                <a:extLst>
                  <a:ext uri="{0D108BD9-81ED-4DB2-BD59-A6C34878D82A}">
                    <a16:rowId xmlns:a16="http://schemas.microsoft.com/office/drawing/2014/main" val="4032169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7620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A51A0227-072A-4F5F-928C-E2C3E5CCD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5A8EAD-63B4-B068-7B4B-93CFDA6B2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440365"/>
            <a:ext cx="4245864" cy="17226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600" b="1"/>
              <a:t>Queuing Analysis for busiest week</a:t>
            </a:r>
            <a:endParaRPr lang="en-US" sz="4600"/>
          </a:p>
        </p:txBody>
      </p:sp>
      <p:pic>
        <p:nvPicPr>
          <p:cNvPr id="3" name="Picture 2" descr="A group of people walking down stairs in a bookstore&#10;&#10;Description automatically generated">
            <a:extLst>
              <a:ext uri="{FF2B5EF4-FFF2-40B4-BE49-F238E27FC236}">
                <a16:creationId xmlns:a16="http://schemas.microsoft.com/office/drawing/2014/main" id="{CABD9134-284A-203B-D496-662C4878D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76" y="320040"/>
            <a:ext cx="5184199" cy="3927031"/>
          </a:xfrm>
          <a:prstGeom prst="rect">
            <a:avLst/>
          </a:prstGeom>
        </p:spPr>
      </p:pic>
      <p:sp>
        <p:nvSpPr>
          <p:cNvPr id="45" name="sketchy line">
            <a:extLst>
              <a:ext uri="{FF2B5EF4-FFF2-40B4-BE49-F238E27FC236}">
                <a16:creationId xmlns:a16="http://schemas.microsoft.com/office/drawing/2014/main" id="{35D99776-4B38-47DF-A302-11AD9AF87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37304" y="529256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0A4A13-E3ED-426C-6721-4F97C6FD2D27}"/>
              </a:ext>
            </a:extLst>
          </p:cNvPr>
          <p:cNvSpPr txBox="1"/>
          <p:nvPr/>
        </p:nvSpPr>
        <p:spPr>
          <a:xfrm>
            <a:off x="5333999" y="4440365"/>
            <a:ext cx="6214871" cy="2592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Average no of people in the queue (</a:t>
            </a:r>
            <a:r>
              <a:rPr lang="en-US" b="1" err="1"/>
              <a:t>Iq</a:t>
            </a:r>
            <a:r>
              <a:rPr lang="en-US" b="1"/>
              <a:t>)</a:t>
            </a:r>
            <a:r>
              <a:rPr lang="en-US"/>
              <a:t>  = Waiting time (</a:t>
            </a:r>
            <a:r>
              <a:rPr lang="en-US" err="1"/>
              <a:t>Tq</a:t>
            </a:r>
            <a:r>
              <a:rPr lang="en-US"/>
              <a:t>) / arrival time (a)  </a:t>
            </a:r>
            <a:endParaRPr lang="en-US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= </a:t>
            </a:r>
            <a:r>
              <a:rPr lang="en-US" b="1"/>
              <a:t>17</a:t>
            </a:r>
            <a:r>
              <a:rPr lang="en-US"/>
              <a:t> (#7), </a:t>
            </a:r>
            <a:r>
              <a:rPr lang="en-US" b="1"/>
              <a:t>3</a:t>
            </a:r>
            <a:r>
              <a:rPr lang="en-US"/>
              <a:t> (#8) and so on. </a:t>
            </a:r>
            <a:endParaRPr lang="en-US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Average no of people in the system (I) </a:t>
            </a:r>
            <a:r>
              <a:rPr lang="en-US"/>
              <a:t>= </a:t>
            </a:r>
            <a:endParaRPr lang="en-US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Total time in the system (T) / arrival time (a)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 = </a:t>
            </a:r>
            <a:r>
              <a:rPr lang="en-US" b="1"/>
              <a:t>24</a:t>
            </a:r>
            <a:r>
              <a:rPr lang="en-US"/>
              <a:t> (#7), </a:t>
            </a:r>
            <a:r>
              <a:rPr lang="en-US" b="1"/>
              <a:t>10</a:t>
            </a:r>
            <a:r>
              <a:rPr lang="en-US"/>
              <a:t> (#8) and so on.</a:t>
            </a:r>
            <a:endParaRPr lang="en-US">
              <a:ea typeface="Calibri"/>
              <a:cs typeface="Calibri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7E77702-024C-E18E-F737-B50D9D2FBA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1579353"/>
              </p:ext>
            </p:extLst>
          </p:nvPr>
        </p:nvGraphicFramePr>
        <p:xfrm>
          <a:off x="6254496" y="497710"/>
          <a:ext cx="5471162" cy="3571692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390072">
                  <a:extLst>
                    <a:ext uri="{9D8B030D-6E8A-4147-A177-3AD203B41FA5}">
                      <a16:colId xmlns:a16="http://schemas.microsoft.com/office/drawing/2014/main" val="179098567"/>
                    </a:ext>
                  </a:extLst>
                </a:gridCol>
                <a:gridCol w="1676718">
                  <a:extLst>
                    <a:ext uri="{9D8B030D-6E8A-4147-A177-3AD203B41FA5}">
                      <a16:colId xmlns:a16="http://schemas.microsoft.com/office/drawing/2014/main" val="1321511542"/>
                    </a:ext>
                  </a:extLst>
                </a:gridCol>
                <a:gridCol w="1120287">
                  <a:extLst>
                    <a:ext uri="{9D8B030D-6E8A-4147-A177-3AD203B41FA5}">
                      <a16:colId xmlns:a16="http://schemas.microsoft.com/office/drawing/2014/main" val="174927089"/>
                    </a:ext>
                  </a:extLst>
                </a:gridCol>
                <a:gridCol w="1284085">
                  <a:extLst>
                    <a:ext uri="{9D8B030D-6E8A-4147-A177-3AD203B41FA5}">
                      <a16:colId xmlns:a16="http://schemas.microsoft.com/office/drawing/2014/main" val="4018566707"/>
                    </a:ext>
                  </a:extLst>
                </a:gridCol>
              </a:tblGrid>
              <a:tr h="977832">
                <a:tc>
                  <a:txBody>
                    <a:bodyPr/>
                    <a:lstStyle/>
                    <a:p>
                      <a:r>
                        <a:rPr lang="en-US" sz="2200" b="0" cap="none" spc="0">
                          <a:solidFill>
                            <a:schemeClr val="bg1"/>
                          </a:solidFill>
                        </a:rPr>
                        <a:t># of servers</a:t>
                      </a:r>
                    </a:p>
                  </a:txBody>
                  <a:tcPr marL="180370" marR="149349" marT="138747" marB="13874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cap="none" spc="0">
                          <a:solidFill>
                            <a:schemeClr val="bg1"/>
                          </a:solidFill>
                        </a:rPr>
                        <a:t>Utilization</a:t>
                      </a:r>
                    </a:p>
                  </a:txBody>
                  <a:tcPr marL="180370" marR="149349" marT="138747" marB="13874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cap="none" spc="0" err="1">
                          <a:solidFill>
                            <a:schemeClr val="bg1"/>
                          </a:solidFill>
                        </a:rPr>
                        <a:t>Tq</a:t>
                      </a:r>
                      <a:r>
                        <a:rPr lang="en-IN" sz="2200" b="0" cap="none" spc="0">
                          <a:solidFill>
                            <a:schemeClr val="bg1"/>
                          </a:solidFill>
                        </a:rPr>
                        <a:t> (min)</a:t>
                      </a:r>
                      <a:endParaRPr lang="en-US" sz="22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180370" marR="149349" marT="138747" marB="13874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cap="none" spc="0">
                          <a:solidFill>
                            <a:schemeClr val="bg1"/>
                          </a:solidFill>
                        </a:rPr>
                        <a:t>T</a:t>
                      </a:r>
                      <a:r>
                        <a:rPr lang="en-IN" sz="2200" b="0" cap="none" spc="0">
                          <a:solidFill>
                            <a:schemeClr val="bg1"/>
                          </a:solidFill>
                        </a:rPr>
                        <a:t>(min)</a:t>
                      </a:r>
                      <a:endParaRPr lang="en-US" sz="22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180370" marR="149349" marT="138747" marB="13874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750969"/>
                  </a:ext>
                </a:extLst>
              </a:tr>
              <a:tr h="648465"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180370" marR="149349" marT="138747" marB="138747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95.23%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2.5</a:t>
                      </a:r>
                      <a:r>
                        <a:rPr lang="en-IN" sz="2200" cap="none" spc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2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3.55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8909464"/>
                  </a:ext>
                </a:extLst>
              </a:tr>
              <a:tr h="648465"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83.33%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0.41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1.41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741307"/>
                  </a:ext>
                </a:extLst>
              </a:tr>
              <a:tr h="648465"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180370" marR="149349" marT="138747" marB="138747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74.07%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0.15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1.15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7710474"/>
                  </a:ext>
                </a:extLst>
              </a:tr>
              <a:tr h="648465"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66.67%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0.06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1.06</a:t>
                      </a:r>
                    </a:p>
                  </a:txBody>
                  <a:tcPr marL="180370" marR="149349" marT="138747" marB="13874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8478489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449BA6F-7BCD-FCEC-5D26-CCD9FCC7C771}"/>
              </a:ext>
            </a:extLst>
          </p:cNvPr>
          <p:cNvSpPr/>
          <p:nvPr/>
        </p:nvSpPr>
        <p:spPr>
          <a:xfrm>
            <a:off x="6109415" y="1513267"/>
            <a:ext cx="5774027" cy="60101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09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E149CDF-5DAC-4860-A285-9492CF209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6A515A1-4D80-430E-BE0A-71A290516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5A8EAD-63B4-B068-7B4B-93CFDA6B2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5011"/>
            <a:ext cx="3629555" cy="18891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b="1" kern="1200">
                <a:latin typeface="+mj-lt"/>
                <a:ea typeface="+mj-ea"/>
                <a:cs typeface="+mj-cs"/>
              </a:rPr>
              <a:t>Queuing Analysis for regular week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0A4A13-E3ED-426C-6721-4F97C6FD2D27}"/>
              </a:ext>
            </a:extLst>
          </p:cNvPr>
          <p:cNvSpPr txBox="1"/>
          <p:nvPr/>
        </p:nvSpPr>
        <p:spPr>
          <a:xfrm>
            <a:off x="1191966" y="2965592"/>
            <a:ext cx="3629555" cy="29873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Average no of people in the queue (Iq) = 1/a * Tq = </a:t>
            </a:r>
            <a:r>
              <a:rPr lang="en-US" b="1"/>
              <a:t>4.15</a:t>
            </a:r>
            <a:r>
              <a:rPr lang="en-US"/>
              <a:t> (#1), </a:t>
            </a:r>
            <a:r>
              <a:rPr lang="en-US" b="1"/>
              <a:t>0.28</a:t>
            </a:r>
            <a:r>
              <a:rPr lang="en-US"/>
              <a:t> (#2) and so on. 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Average no of people in the system (I) = 1/a*T = </a:t>
            </a:r>
            <a:r>
              <a:rPr lang="en-US" b="1"/>
              <a:t>5</a:t>
            </a:r>
            <a:r>
              <a:rPr lang="en-US"/>
              <a:t> (#1), </a:t>
            </a:r>
            <a:r>
              <a:rPr lang="en-US" b="1"/>
              <a:t>1</a:t>
            </a:r>
            <a:r>
              <a:rPr lang="en-US"/>
              <a:t> (#2) and so on.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7E77702-024C-E18E-F737-B50D9D2FBA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8035762"/>
              </p:ext>
            </p:extLst>
          </p:nvPr>
        </p:nvGraphicFramePr>
        <p:xfrm>
          <a:off x="5359151" y="2073818"/>
          <a:ext cx="6107168" cy="2701605"/>
        </p:xfrm>
        <a:graphic>
          <a:graphicData uri="http://schemas.openxmlformats.org/drawingml/2006/table">
            <a:tbl>
              <a:tblPr firstRow="1" bandRow="1">
                <a:solidFill>
                  <a:srgbClr val="F2F2F2">
                    <a:alpha val="45098"/>
                  </a:srgbClr>
                </a:solidFill>
                <a:tableStyleId>{8799B23B-EC83-4686-B30A-512413B5E67A}</a:tableStyleId>
              </a:tblPr>
              <a:tblGrid>
                <a:gridCol w="1841754">
                  <a:extLst>
                    <a:ext uri="{9D8B030D-6E8A-4147-A177-3AD203B41FA5}">
                      <a16:colId xmlns:a16="http://schemas.microsoft.com/office/drawing/2014/main" val="179098567"/>
                    </a:ext>
                  </a:extLst>
                </a:gridCol>
                <a:gridCol w="1620490">
                  <a:extLst>
                    <a:ext uri="{9D8B030D-6E8A-4147-A177-3AD203B41FA5}">
                      <a16:colId xmlns:a16="http://schemas.microsoft.com/office/drawing/2014/main" val="1321511542"/>
                    </a:ext>
                  </a:extLst>
                </a:gridCol>
                <a:gridCol w="1392454">
                  <a:extLst>
                    <a:ext uri="{9D8B030D-6E8A-4147-A177-3AD203B41FA5}">
                      <a16:colId xmlns:a16="http://schemas.microsoft.com/office/drawing/2014/main" val="174927089"/>
                    </a:ext>
                  </a:extLst>
                </a:gridCol>
                <a:gridCol w="1252470">
                  <a:extLst>
                    <a:ext uri="{9D8B030D-6E8A-4147-A177-3AD203B41FA5}">
                      <a16:colId xmlns:a16="http://schemas.microsoft.com/office/drawing/2014/main" val="4018566707"/>
                    </a:ext>
                  </a:extLst>
                </a:gridCol>
              </a:tblGrid>
              <a:tr h="575001">
                <a:tc>
                  <a:txBody>
                    <a:bodyPr/>
                    <a:lstStyle/>
                    <a:p>
                      <a:r>
                        <a:rPr lang="en-US" sz="2000" b="0" cap="none" spc="0">
                          <a:solidFill>
                            <a:schemeClr val="bg1"/>
                          </a:solidFill>
                        </a:rPr>
                        <a:t># of servers</a:t>
                      </a:r>
                    </a:p>
                  </a:txBody>
                  <a:tcPr marL="178965" marR="178965" marT="130049" marB="8948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cap="none" spc="0">
                          <a:solidFill>
                            <a:schemeClr val="bg1"/>
                          </a:solidFill>
                        </a:rPr>
                        <a:t>Utilization</a:t>
                      </a:r>
                    </a:p>
                  </a:txBody>
                  <a:tcPr marL="178965" marR="178965" marT="130049" marB="8948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cap="none" spc="0" err="1">
                          <a:solidFill>
                            <a:schemeClr val="bg1"/>
                          </a:solidFill>
                        </a:rPr>
                        <a:t>Tq</a:t>
                      </a:r>
                      <a:r>
                        <a:rPr lang="en-IN" sz="2000" b="0" cap="none" spc="0">
                          <a:solidFill>
                            <a:schemeClr val="bg1"/>
                          </a:solidFill>
                        </a:rPr>
                        <a:t>(min)</a:t>
                      </a:r>
                      <a:endParaRPr lang="en-US" sz="2000" b="0" cap="none" spc="0" err="1">
                        <a:solidFill>
                          <a:schemeClr val="bg1"/>
                        </a:solidFill>
                      </a:endParaRPr>
                    </a:p>
                  </a:txBody>
                  <a:tcPr marL="178965" marR="178965" marT="130049" marB="8948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cap="none" spc="0">
                          <a:solidFill>
                            <a:schemeClr val="bg1"/>
                          </a:solidFill>
                        </a:rPr>
                        <a:t>T</a:t>
                      </a:r>
                      <a:r>
                        <a:rPr lang="en-IN" sz="2000" b="0" cap="none" spc="0">
                          <a:solidFill>
                            <a:schemeClr val="bg1"/>
                          </a:solidFill>
                        </a:rPr>
                        <a:t>(min)</a:t>
                      </a:r>
                      <a:endParaRPr lang="en-US" sz="20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178965" marR="178965" marT="130049" marB="8948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750969"/>
                  </a:ext>
                </a:extLst>
              </a:tr>
              <a:tr h="531651"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83.33%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4 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909464"/>
                  </a:ext>
                </a:extLst>
              </a:tr>
              <a:tr h="531651"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41.66%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0.25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1.25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741307"/>
                  </a:ext>
                </a:extLst>
              </a:tr>
              <a:tr h="531651"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27.78%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0.044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1.04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710474"/>
                  </a:ext>
                </a:extLst>
              </a:tr>
              <a:tr h="531651"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20.83%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0.01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cap="none" spc="0">
                          <a:solidFill>
                            <a:schemeClr val="tx1"/>
                          </a:solidFill>
                        </a:rPr>
                        <a:t>1.01</a:t>
                      </a:r>
                    </a:p>
                  </a:txBody>
                  <a:tcPr marL="178965" marR="178965" marT="130049" marB="8948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8478489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BC7E7F8-5E21-0287-0ADA-D0B481F7788B}"/>
              </a:ext>
            </a:extLst>
          </p:cNvPr>
          <p:cNvSpPr/>
          <p:nvPr/>
        </p:nvSpPr>
        <p:spPr>
          <a:xfrm>
            <a:off x="5240091" y="2607971"/>
            <a:ext cx="6417970" cy="60101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276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365AE-F8F5-BE66-968F-3011B56BA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089150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  <a:ea typeface="Calibri Light"/>
                <a:cs typeface="Calibri Light"/>
              </a:rPr>
              <a:t>Project Outcomes</a:t>
            </a:r>
            <a:endParaRPr lang="en-US"/>
          </a:p>
        </p:txBody>
      </p:sp>
      <p:pic>
        <p:nvPicPr>
          <p:cNvPr id="34" name="Graphic 33" descr="Stopwatch">
            <a:extLst>
              <a:ext uri="{FF2B5EF4-FFF2-40B4-BE49-F238E27FC236}">
                <a16:creationId xmlns:a16="http://schemas.microsoft.com/office/drawing/2014/main" id="{8E0426A8-A950-A5FC-E187-51A27EA6A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36EF2-9C0F-2313-891C-1E8BFEF3A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503" y="2003119"/>
            <a:ext cx="5417606" cy="57965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  <a:ea typeface="Calibri"/>
                <a:cs typeface="Calibri"/>
              </a:rPr>
              <a:t>Stable queue analysis.</a:t>
            </a:r>
          </a:p>
          <a:p>
            <a:r>
              <a:rPr lang="en-US" sz="1800">
                <a:solidFill>
                  <a:schemeClr val="tx2"/>
                </a:solidFill>
                <a:ea typeface="Calibri"/>
                <a:cs typeface="Calibri"/>
              </a:rPr>
              <a:t>Relationship between waiting time and utilization.</a:t>
            </a:r>
          </a:p>
          <a:p>
            <a:r>
              <a:rPr lang="en-US" sz="1800">
                <a:solidFill>
                  <a:schemeClr val="tx2"/>
                </a:solidFill>
                <a:ea typeface="Calibri"/>
                <a:cs typeface="Calibri"/>
              </a:rPr>
              <a:t>Adding extra servers decreases the utilization and avg time of customers in system.</a:t>
            </a:r>
          </a:p>
          <a:p>
            <a:r>
              <a:rPr lang="en-US" sz="1800">
                <a:solidFill>
                  <a:schemeClr val="tx2"/>
                </a:solidFill>
                <a:ea typeface="Calibri"/>
                <a:cs typeface="Calibri"/>
              </a:rPr>
              <a:t>It is important to strike a perfect balance between cost and customer satisfaction.</a:t>
            </a:r>
          </a:p>
          <a:p>
            <a:r>
              <a:rPr lang="en-US" sz="1800">
                <a:solidFill>
                  <a:schemeClr val="tx2"/>
                </a:solidFill>
                <a:ea typeface="Calibri"/>
                <a:cs typeface="Calibri"/>
              </a:rPr>
              <a:t>Game day server utilization.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  <a:ea typeface="Calibri"/>
              <a:cs typeface="Calibri"/>
            </a:endParaRPr>
          </a:p>
          <a:p>
            <a:endParaRPr lang="en-US" sz="1800">
              <a:solidFill>
                <a:schemeClr val="tx2"/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  <a:ea typeface="Calibri"/>
              <a:cs typeface="Calibri"/>
            </a:endParaRPr>
          </a:p>
          <a:p>
            <a:endParaRPr lang="en-US" sz="1800">
              <a:solidFill>
                <a:schemeClr val="tx2"/>
              </a:solidFill>
              <a:ea typeface="Calibri"/>
              <a:cs typeface="Calibri"/>
            </a:endParaRPr>
          </a:p>
          <a:p>
            <a:endParaRPr lang="en-US" sz="1800">
              <a:solidFill>
                <a:schemeClr val="tx2"/>
              </a:solidFill>
              <a:ea typeface="Calibri"/>
              <a:cs typeface="Calibri"/>
            </a:endParaRPr>
          </a:p>
          <a:p>
            <a:endParaRPr lang="en-US" sz="1800">
              <a:solidFill>
                <a:schemeClr val="tx2"/>
              </a:solidFill>
              <a:ea typeface="Calibri"/>
              <a:cs typeface="Calibri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5239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6C724F-97C3-391B-CF5C-A6F827A3E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824" y="643467"/>
            <a:ext cx="4772975" cy="180052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THANK YOU !</a:t>
            </a:r>
          </a:p>
        </p:txBody>
      </p:sp>
      <p:pic>
        <p:nvPicPr>
          <p:cNvPr id="4" name="Picture 3" descr="A black and white logo with white text&#10;&#10;Description automatically generated">
            <a:extLst>
              <a:ext uri="{FF2B5EF4-FFF2-40B4-BE49-F238E27FC236}">
                <a16:creationId xmlns:a16="http://schemas.microsoft.com/office/drawing/2014/main" id="{34E4A09F-9001-BBF0-D548-7487AA7BA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141" y="199014"/>
            <a:ext cx="3848322" cy="240360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DF2BCA1-929F-7227-F013-D8F45FDB5679}"/>
              </a:ext>
            </a:extLst>
          </p:cNvPr>
          <p:cNvSpPr txBox="1"/>
          <p:nvPr/>
        </p:nvSpPr>
        <p:spPr>
          <a:xfrm>
            <a:off x="5759354" y="2798064"/>
            <a:ext cx="5461095" cy="341761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4000">
              <a:solidFill>
                <a:srgbClr val="FFFFFF"/>
              </a:solidFill>
              <a:ea typeface="Calibri"/>
              <a:cs typeface="Calibri"/>
            </a:endParaRPr>
          </a:p>
        </p:txBody>
      </p:sp>
      <p:pic>
        <p:nvPicPr>
          <p:cNvPr id="6" name="Picture 5" descr="A person in a suit pointing his hands&#10;&#10;Description automatically generated">
            <a:extLst>
              <a:ext uri="{FF2B5EF4-FFF2-40B4-BE49-F238E27FC236}">
                <a16:creationId xmlns:a16="http://schemas.microsoft.com/office/drawing/2014/main" id="{39CBAB4B-7308-3644-EC4B-0BEF5C111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096" y="2794244"/>
            <a:ext cx="6152345" cy="315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8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432f506-dfe1-4195-abb1-b396a46009c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45210A081F30478E880CE3E6E716B4" ma:contentTypeVersion="12" ma:contentTypeDescription="Create a new document." ma:contentTypeScope="" ma:versionID="aabc73385b23ca75dacf816f7aa8fa0f">
  <xsd:schema xmlns:xsd="http://www.w3.org/2001/XMLSchema" xmlns:xs="http://www.w3.org/2001/XMLSchema" xmlns:p="http://schemas.microsoft.com/office/2006/metadata/properties" xmlns:ns3="5432f506-dfe1-4195-abb1-b396a46009c5" xmlns:ns4="718736c8-186b-4a37-84f0-524267b5d30e" targetNamespace="http://schemas.microsoft.com/office/2006/metadata/properties" ma:root="true" ma:fieldsID="c624396786a6fb78908974022bd62a4a" ns3:_="" ns4:_="">
    <xsd:import namespace="5432f506-dfe1-4195-abb1-b396a46009c5"/>
    <xsd:import namespace="718736c8-186b-4a37-84f0-524267b5d30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ObjectDetectorVersion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32f506-dfe1-4195-abb1-b396a46009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736c8-186b-4a37-84f0-524267b5d30e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AE09CC3-CCB6-42DC-A25A-686AAB13DB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DA763A8-1A06-4D26-901E-306BEE10E338}">
  <ds:schemaRefs>
    <ds:schemaRef ds:uri="5432f506-dfe1-4195-abb1-b396a46009c5"/>
    <ds:schemaRef ds:uri="http://schemas.microsoft.com/office/2006/metadata/properties"/>
    <ds:schemaRef ds:uri="http://schemas.microsoft.com/office/infopath/2007/PartnerControls"/>
    <ds:schemaRef ds:uri="http://www.w3.org/2000/xmlns/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310D1919-C154-42BC-B44F-FCF09A32DC97}">
  <ds:schemaRefs>
    <ds:schemaRef ds:uri="5432f506-dfe1-4195-abb1-b396a46009c5"/>
    <ds:schemaRef ds:uri="718736c8-186b-4a37-84f0-524267b5d30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OM: MGMT 660</vt:lpstr>
      <vt:lpstr>Introduction</vt:lpstr>
      <vt:lpstr>Data observations from the bookstore </vt:lpstr>
      <vt:lpstr>Queuing Analysis for busiest week</vt:lpstr>
      <vt:lpstr>Queuing Analysis for regular week</vt:lpstr>
      <vt:lpstr>Project Outcomes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OM: MGMT 660 Project – UBS Store </dc:title>
  <dc:creator>Gaurang SIngh</dc:creator>
  <cp:revision>1</cp:revision>
  <dcterms:created xsi:type="dcterms:W3CDTF">2023-09-29T21:44:20Z</dcterms:created>
  <dcterms:modified xsi:type="dcterms:W3CDTF">2023-10-02T16:28:55Z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2023-09-30T04:33:34Z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09543c9c-3e94-4bdb-af8d-7bb4bbd4d165</vt:lpwstr>
  </property>
  <property fmtid="{D5CDD505-2E9C-101B-9397-08002B2CF9AE}" pid="8" name="MSIP_Label_4044bd30-2ed7-4c9d-9d12-46200872a97b_ContentBits">
    <vt:lpwstr>0</vt:lpwstr>
  </property>
  <property fmtid="{D5CDD505-2E9C-101B-9397-08002B2CF9AE}" pid="9" name="ContentTypeId">
    <vt:lpwstr>0x0101007345210A081F30478E880CE3E6E716B4</vt:lpwstr>
  </property>
</Properties>
</file>

<file path=docProps/thumbnail.jpeg>
</file>